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EB Garamond Medium"/>
      <p:regular r:id="rId14"/>
      <p:bold r:id="rId15"/>
      <p:italic r:id="rId16"/>
      <p:boldItalic r:id="rId17"/>
    </p:embeddedFont>
    <p:embeddedFont>
      <p:font typeface="EB Garamond SemiBold"/>
      <p:regular r:id="rId18"/>
      <p:bold r:id="rId19"/>
      <p:italic r:id="rId20"/>
      <p:boldItalic r:id="rId21"/>
    </p:embeddedFont>
    <p:embeddedFont>
      <p:font typeface="EB Garamond"/>
      <p:regular r:id="rId22"/>
      <p:bold r:id="rId23"/>
      <p:italic r:id="rId24"/>
      <p:boldItalic r:id="rId25"/>
    </p:embeddedFont>
    <p:embeddedFont>
      <p:font typeface="Public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r:id="rId30" roundtripDataSignature="AMtx7miQMp/+M5GNsk2ekjp/klfhjBBW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075195-860E-4910-9574-0E679EC412E3}">
  <a:tblStyle styleId="{65075195-860E-4910-9574-0E679EC412E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30" Type="http://customschemas.google.com/relationships/presentationmetadata" Target="metadata"/><Relationship Id="rId20" Type="http://schemas.openxmlformats.org/officeDocument/2006/relationships/font" Target="fonts/EBGaramondSemiBold-italic.fntdata"/><Relationship Id="rId22" Type="http://schemas.openxmlformats.org/officeDocument/2006/relationships/font" Target="fonts/EBGaramond-regular.fntdata"/><Relationship Id="rId21" Type="http://schemas.openxmlformats.org/officeDocument/2006/relationships/font" Target="fonts/EBGaramondSemiBold-boldItalic.fntdata"/><Relationship Id="rId24" Type="http://schemas.openxmlformats.org/officeDocument/2006/relationships/font" Target="fonts/EBGaramond-italic.fntdata"/><Relationship Id="rId23" Type="http://schemas.openxmlformats.org/officeDocument/2006/relationships/font" Target="fonts/EBGaramond-bold.fntdata"/><Relationship Id="rId26" Type="http://schemas.openxmlformats.org/officeDocument/2006/relationships/font" Target="fonts/PublicSans-regular.fntdata"/><Relationship Id="rId25" Type="http://schemas.openxmlformats.org/officeDocument/2006/relationships/font" Target="fonts/EBGaramond-boldItalic.fntdata"/><Relationship Id="rId28" Type="http://schemas.openxmlformats.org/officeDocument/2006/relationships/font" Target="fonts/PublicSans-italic.fntdata"/><Relationship Id="rId27" Type="http://schemas.openxmlformats.org/officeDocument/2006/relationships/font" Target="fonts/PublicSans-bold.fntdata"/><Relationship Id="rId29" Type="http://schemas.openxmlformats.org/officeDocument/2006/relationships/font" Target="fonts/Public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EBGaramondMedium-bold.fntdata"/><Relationship Id="rId14" Type="http://schemas.openxmlformats.org/officeDocument/2006/relationships/font" Target="fonts/EBGaramondMedium-regular.fntdata"/><Relationship Id="rId17" Type="http://schemas.openxmlformats.org/officeDocument/2006/relationships/font" Target="fonts/EBGaramondMedium-boldItalic.fntdata"/><Relationship Id="rId16" Type="http://schemas.openxmlformats.org/officeDocument/2006/relationships/font" Target="fonts/EBGaramondMedium-italic.fntdata"/><Relationship Id="rId19" Type="http://schemas.openxmlformats.org/officeDocument/2006/relationships/font" Target="fonts/EBGaramondSemiBold-bold.fntdata"/><Relationship Id="rId18" Type="http://schemas.openxmlformats.org/officeDocument/2006/relationships/font" Target="fonts/EBGaramond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0" name="Google Shape;1830;p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6" name="Google Shape;1836;p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p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4" name="Google Shape;1844;p2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2139e008f0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5" name="Google Shape;1855;g2139e008f0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2139e008f02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3" name="Google Shape;1863;g2139e008f02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7" name="Google Shape;1877;p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3" name="Google Shape;1883;p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0.png"/><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1.png"/><Relationship Id="rId4" Type="http://schemas.openxmlformats.org/officeDocument/2006/relationships/image" Target="../media/image3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1.png"/><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1.png"/><Relationship Id="rId4" Type="http://schemas.openxmlformats.org/officeDocument/2006/relationships/image" Target="../media/image3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1.png"/><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3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 Id="rId4" Type="http://schemas.openxmlformats.org/officeDocument/2006/relationships/image" Target="../media/image2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1.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14"/>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14"/>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85" name="Shape 85"/>
        <p:cNvGrpSpPr/>
        <p:nvPr/>
      </p:nvGrpSpPr>
      <p:grpSpPr>
        <a:xfrm>
          <a:off x="0" y="0"/>
          <a:ext cx="0" cy="0"/>
          <a:chOff x="0" y="0"/>
          <a:chExt cx="0" cy="0"/>
        </a:xfrm>
      </p:grpSpPr>
      <p:pic>
        <p:nvPicPr>
          <p:cNvPr descr="Shape&#10;&#10;Description automatically generated with low confidence" id="86" name="Google Shape;86;p22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7" name="Google Shape;87;p222"/>
          <p:cNvSpPr/>
          <p:nvPr>
            <p:ph idx="2" type="pic"/>
          </p:nvPr>
        </p:nvSpPr>
        <p:spPr>
          <a:xfrm>
            <a:off x="4983850" y="776920"/>
            <a:ext cx="4160150" cy="4050508"/>
          </a:xfrm>
          <a:prstGeom prst="rect">
            <a:avLst/>
          </a:prstGeom>
          <a:noFill/>
          <a:ln>
            <a:noFill/>
          </a:ln>
        </p:spPr>
      </p:sp>
      <p:sp>
        <p:nvSpPr>
          <p:cNvPr id="88" name="Google Shape;88;p222"/>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 name="Google Shape;89;p2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2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srQTiEr6bSQ=">
    <p:spTree>
      <p:nvGrpSpPr>
        <p:cNvPr id="1687"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9" name="Google Shape;1689;p31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01" name="Google Shape;1701;p313"/>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iqkk2h2H6o=">
    <p:spTree>
      <p:nvGrpSpPr>
        <p:cNvPr id="1702"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04" name="Google Shape;1704;p31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6" name="Google Shape;1716;p314"/>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dHUCw+y0GI=">
    <p:spTree>
      <p:nvGrpSpPr>
        <p:cNvPr id="1717" name="Shape 1717"/>
        <p:cNvGrpSpPr/>
        <p:nvPr/>
      </p:nvGrpSpPr>
      <p:grpSpPr>
        <a:xfrm>
          <a:off x="0" y="0"/>
          <a:ext cx="0" cy="0"/>
          <a:chOff x="0" y="0"/>
          <a:chExt cx="0" cy="0"/>
        </a:xfrm>
      </p:grpSpPr>
      <p:pic>
        <p:nvPicPr>
          <p:cNvPr descr="Background pattern&#10;&#10;Description automatically generated with medium confidence" id="1718" name="Google Shape;1718;p31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19" name="Google Shape;1719;p315"/>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0" name="Google Shape;1720;p315"/>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3" name="Google Shape;1723;p315"/>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4" name="Google Shape;1724;p315"/>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WgfZNftxRw=">
    <p:spTree>
      <p:nvGrpSpPr>
        <p:cNvPr id="1725" name="Shape 1725"/>
        <p:cNvGrpSpPr/>
        <p:nvPr/>
      </p:nvGrpSpPr>
      <p:grpSpPr>
        <a:xfrm>
          <a:off x="0" y="0"/>
          <a:ext cx="0" cy="0"/>
          <a:chOff x="0" y="0"/>
          <a:chExt cx="0" cy="0"/>
        </a:xfrm>
      </p:grpSpPr>
      <p:pic>
        <p:nvPicPr>
          <p:cNvPr descr="Background pattern&#10;&#10;Description automatically generated" id="1726" name="Google Shape;1726;p31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27" name="Google Shape;1727;p31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31" name="Google Shape;1731;p31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32" name="Google Shape;1732;p31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PBrfs17CEA=">
    <p:spTree>
      <p:nvGrpSpPr>
        <p:cNvPr id="1733" name="Shape 1733"/>
        <p:cNvGrpSpPr/>
        <p:nvPr/>
      </p:nvGrpSpPr>
      <p:grpSpPr>
        <a:xfrm>
          <a:off x="0" y="0"/>
          <a:ext cx="0" cy="0"/>
          <a:chOff x="0" y="0"/>
          <a:chExt cx="0" cy="0"/>
        </a:xfrm>
      </p:grpSpPr>
      <p:pic>
        <p:nvPicPr>
          <p:cNvPr descr="Background pattern&#10;&#10;Description automatically generated" id="1734" name="Google Shape;1734;p31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5" name="Google Shape;1735;p31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37" name="Google Shape;1737;p317"/>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39" name="Google Shape;1739;p31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9fAr2Fmnqc=">
    <p:spTree>
      <p:nvGrpSpPr>
        <p:cNvPr id="1740" name="Shape 1740"/>
        <p:cNvGrpSpPr/>
        <p:nvPr/>
      </p:nvGrpSpPr>
      <p:grpSpPr>
        <a:xfrm>
          <a:off x="0" y="0"/>
          <a:ext cx="0" cy="0"/>
          <a:chOff x="0" y="0"/>
          <a:chExt cx="0" cy="0"/>
        </a:xfrm>
      </p:grpSpPr>
      <p:pic>
        <p:nvPicPr>
          <p:cNvPr descr="Background pattern&#10;&#10;Description automatically generated" id="1741" name="Google Shape;1741;p31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2" name="Google Shape;1742;p31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46" name="Google Shape;1746;p318"/>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47" name="Google Shape;1747;p318"/>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OPK8NqaGOM=">
    <p:spTree>
      <p:nvGrpSpPr>
        <p:cNvPr id="1748" name="Shape 1748"/>
        <p:cNvGrpSpPr/>
        <p:nvPr/>
      </p:nvGrpSpPr>
      <p:grpSpPr>
        <a:xfrm>
          <a:off x="0" y="0"/>
          <a:ext cx="0" cy="0"/>
          <a:chOff x="0" y="0"/>
          <a:chExt cx="0" cy="0"/>
        </a:xfrm>
      </p:grpSpPr>
      <p:pic>
        <p:nvPicPr>
          <p:cNvPr descr="Background pattern&#10;&#10;Description automatically generated" id="1749" name="Google Shape;1749;p31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0" name="Google Shape;1750;p319"/>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52" name="Google Shape;1752;p319"/>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54" name="Google Shape;1754;p319"/>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4No7qG+OZA=">
    <p:spTree>
      <p:nvGrpSpPr>
        <p:cNvPr id="1755"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57" name="Google Shape;1757;p320"/>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58" name="Google Shape;1758;p320"/>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59" name="Google Shape;1759;p320"/>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0" name="Google Shape;1760;p320"/>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Ut4ul/zGWI=">
    <p:spTree>
      <p:nvGrpSpPr>
        <p:cNvPr id="176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descr="Surface chart&#10;&#10;Description automatically generated with low confidence" id="1763" name="Google Shape;1763;p32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64" name="Google Shape;1764;p32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65" name="Google Shape;1765;p321"/>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66" name="Google Shape;1766;p321"/>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67" name="Google Shape;1767;p321"/>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68" name="Google Shape;1768;p321"/>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69"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71" name="Google Shape;1771;p32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73" name="Google Shape;1773;p322"/>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4" name="Google Shape;1774;p322"/>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9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94" name="Google Shape;94;p223"/>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95" name="Google Shape;95;p22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96" name="Google Shape;96;p2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7" name="Google Shape;97;p2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75"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72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79" name="Google Shape;1779;p323"/>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83" name="Google Shape;1783;p323"/>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4" name="Google Shape;1784;p323"/>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85"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72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9" name="Google Shape;1789;p32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3" name="Google Shape;1793;p324"/>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4" name="Google Shape;1794;p324"/>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WIvaKZLkwM=">
    <p:spTree>
      <p:nvGrpSpPr>
        <p:cNvPr id="1795"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97" name="Google Shape;1797;p32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25"/>
          <p:cNvSpPr/>
          <p:nvPr>
            <p:ph idx="2" type="pic"/>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0" name="Google Shape;1800;p32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1" name="Google Shape;1801;p32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I4xA18PJAQ=">
    <p:spTree>
      <p:nvGrpSpPr>
        <p:cNvPr id="1802"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4" name="Google Shape;1804;p3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26"/>
          <p:cNvSpPr/>
          <p:nvPr>
            <p:ph idx="2" type="pic"/>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7" name="Google Shape;1807;p326"/>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8" name="Google Shape;1808;p326"/>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VJgTm3UpWw=">
    <p:spTree>
      <p:nvGrpSpPr>
        <p:cNvPr id="1809"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1" name="Google Shape;1811;p3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327"/>
          <p:cNvSpPr/>
          <p:nvPr>
            <p:ph idx="2" type="pic"/>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4" name="Google Shape;1814;p327"/>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5" name="Google Shape;1815;p327"/>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16"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18" name="Google Shape;1818;p328"/>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19" name="Google Shape;1819;p3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21" name="Google Shape;1821;p328"/>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22" name="Google Shape;1822;p328"/>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3" name="Google Shape;1823;p328"/>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CKij3Zla0=">
    <p:spTree>
      <p:nvGrpSpPr>
        <p:cNvPr id="1824" name="Shape 1824"/>
        <p:cNvGrpSpPr/>
        <p:nvPr/>
      </p:nvGrpSpPr>
      <p:grpSpPr>
        <a:xfrm>
          <a:off x="0" y="0"/>
          <a:ext cx="0" cy="0"/>
          <a:chOff x="0" y="0"/>
          <a:chExt cx="0" cy="0"/>
        </a:xfrm>
      </p:grpSpPr>
      <p:pic>
        <p:nvPicPr>
          <p:cNvPr descr="A picture containing graphical user interface&#10;&#10;Description automatically generated" id="1825" name="Google Shape;1825;p3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26" name="Google Shape;1826;p3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27"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99"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1" name="Google Shape;101;p22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2" name="Google Shape;102;p224"/>
          <p:cNvSpPr/>
          <p:nvPr>
            <p:ph idx="2" type="pic"/>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05" name="Google Shape;105;p22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 name="Google Shape;106;p22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107"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9" name="Google Shape;109;p22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0" name="Google Shape;110;p225"/>
          <p:cNvSpPr/>
          <p:nvPr>
            <p:ph idx="2" type="pic"/>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3" name="Google Shape;113;p22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22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115"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17" name="Google Shape;117;p22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8" name="Google Shape;118;p226"/>
          <p:cNvSpPr/>
          <p:nvPr>
            <p:ph idx="2" type="pic"/>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1" name="Google Shape;121;p226"/>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 name="Google Shape;122;p226"/>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123" name="Shape 123"/>
        <p:cNvGrpSpPr/>
        <p:nvPr/>
      </p:nvGrpSpPr>
      <p:grpSpPr>
        <a:xfrm>
          <a:off x="0" y="0"/>
          <a:ext cx="0" cy="0"/>
          <a:chOff x="0" y="0"/>
          <a:chExt cx="0" cy="0"/>
        </a:xfrm>
      </p:grpSpPr>
      <p:pic>
        <p:nvPicPr>
          <p:cNvPr descr="Shape&#10;&#10;Description automatically generated with low confidence" id="124" name="Google Shape;124;p22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5" name="Google Shape;125;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22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 name="Google Shape;127;p227"/>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28" name="Shape 128"/>
        <p:cNvGrpSpPr/>
        <p:nvPr/>
      </p:nvGrpSpPr>
      <p:grpSpPr>
        <a:xfrm>
          <a:off x="0" y="0"/>
          <a:ext cx="0" cy="0"/>
          <a:chOff x="0" y="0"/>
          <a:chExt cx="0" cy="0"/>
        </a:xfrm>
      </p:grpSpPr>
      <p:pic>
        <p:nvPicPr>
          <p:cNvPr descr="Shape&#10;&#10;Description automatically generated with low confidence" id="129" name="Google Shape;129;p22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0" name="Google Shape;130;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2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22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33" name="Google Shape;133;p22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34" name="Google Shape;134;p228"/>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35" name="Google Shape;135;p228"/>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36" name="Shape 136"/>
        <p:cNvGrpSpPr/>
        <p:nvPr/>
      </p:nvGrpSpPr>
      <p:grpSpPr>
        <a:xfrm>
          <a:off x="0" y="0"/>
          <a:ext cx="0" cy="0"/>
          <a:chOff x="0" y="0"/>
          <a:chExt cx="0" cy="0"/>
        </a:xfrm>
      </p:grpSpPr>
      <p:pic>
        <p:nvPicPr>
          <p:cNvPr descr="Shape&#10;&#10;Description automatically generated with low confidence" id="137" name="Google Shape;137;p2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8" name="Google Shape;138;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2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p22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1" name="Google Shape;141;p22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42" name="Google Shape;142;p229"/>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43" name="Google Shape;143;p229"/>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44" name="Shape 144"/>
        <p:cNvGrpSpPr/>
        <p:nvPr/>
      </p:nvGrpSpPr>
      <p:grpSpPr>
        <a:xfrm>
          <a:off x="0" y="0"/>
          <a:ext cx="0" cy="0"/>
          <a:chOff x="0" y="0"/>
          <a:chExt cx="0" cy="0"/>
        </a:xfrm>
      </p:grpSpPr>
      <p:pic>
        <p:nvPicPr>
          <p:cNvPr descr="Shape&#10;&#10;Description automatically generated with low confidence" id="145" name="Google Shape;145;p2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6" name="Google Shape;146;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 name="Google Shape;147;p2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p23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9" name="Google Shape;149;p23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0" name="Google Shape;150;p230"/>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51" name="Google Shape;151;p230"/>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52" name="Shape 152"/>
        <p:cNvGrpSpPr/>
        <p:nvPr/>
      </p:nvGrpSpPr>
      <p:grpSpPr>
        <a:xfrm>
          <a:off x="0" y="0"/>
          <a:ext cx="0" cy="0"/>
          <a:chOff x="0" y="0"/>
          <a:chExt cx="0" cy="0"/>
        </a:xfrm>
      </p:grpSpPr>
      <p:pic>
        <p:nvPicPr>
          <p:cNvPr descr="Shape&#10;&#10;Description automatically generated with low confidence" id="153" name="Google Shape;153;p23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54" name="Google Shape;154;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 name="Google Shape;155;p2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231"/>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57" name="Google Shape;157;p231"/>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8" name="Google Shape;158;p231"/>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59" name="Google Shape;159;p231"/>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215"/>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215"/>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21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1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60" name="Shape 160"/>
        <p:cNvGrpSpPr/>
        <p:nvPr/>
      </p:nvGrpSpPr>
      <p:grpSpPr>
        <a:xfrm>
          <a:off x="0" y="0"/>
          <a:ext cx="0" cy="0"/>
          <a:chOff x="0" y="0"/>
          <a:chExt cx="0" cy="0"/>
        </a:xfrm>
      </p:grpSpPr>
      <p:pic>
        <p:nvPicPr>
          <p:cNvPr descr="Shape&#10;&#10;Description automatically generated with low confidence" id="161" name="Google Shape;161;p2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3" name="Google Shape;163;p232"/>
          <p:cNvSpPr/>
          <p:nvPr>
            <p:ph idx="2" type="pic"/>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5" name="Google Shape;165;p23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66" name="Google Shape;166;p23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67" name="Shape 167"/>
        <p:cNvGrpSpPr/>
        <p:nvPr/>
      </p:nvGrpSpPr>
      <p:grpSpPr>
        <a:xfrm>
          <a:off x="0" y="0"/>
          <a:ext cx="0" cy="0"/>
          <a:chOff x="0" y="0"/>
          <a:chExt cx="0" cy="0"/>
        </a:xfrm>
      </p:grpSpPr>
      <p:pic>
        <p:nvPicPr>
          <p:cNvPr descr="Shape&#10;&#10;Description automatically generated with low confidence" id="168" name="Google Shape;168;p2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0" name="Google Shape;170;p233"/>
          <p:cNvSpPr/>
          <p:nvPr>
            <p:ph idx="2" type="pic"/>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 name="Google Shape;172;p233"/>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3" name="Google Shape;173;p233"/>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74"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6" name="Google Shape;176;p23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34"/>
          <p:cNvSpPr/>
          <p:nvPr>
            <p:ph idx="2" type="pic"/>
          </p:nvPr>
        </p:nvSpPr>
        <p:spPr>
          <a:xfrm>
            <a:off x="1" y="0"/>
            <a:ext cx="4572000" cy="5143494"/>
          </a:xfrm>
          <a:prstGeom prst="rect">
            <a:avLst/>
          </a:prstGeom>
          <a:noFill/>
          <a:ln>
            <a:noFill/>
          </a:ln>
        </p:spPr>
      </p:sp>
      <p:sp>
        <p:nvSpPr>
          <p:cNvPr id="178" name="Google Shape;178;p23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9" name="Google Shape;179;p23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1" name="Google Shape;181;p234"/>
          <p:cNvSpPr/>
          <p:nvPr>
            <p:ph idx="3" type="pic"/>
          </p:nvPr>
        </p:nvSpPr>
        <p:spPr>
          <a:xfrm>
            <a:off x="4408678" y="1539292"/>
            <a:ext cx="318677" cy="318677"/>
          </a:xfrm>
          <a:prstGeom prst="rect">
            <a:avLst/>
          </a:prstGeom>
          <a:noFill/>
          <a:ln>
            <a:noFill/>
          </a:ln>
        </p:spPr>
      </p:sp>
      <p:sp>
        <p:nvSpPr>
          <p:cNvPr id="182" name="Google Shape;182;p23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234"/>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4" name="Google Shape;184;p234"/>
          <p:cNvSpPr/>
          <p:nvPr>
            <p:ph idx="4" type="pic"/>
          </p:nvPr>
        </p:nvSpPr>
        <p:spPr>
          <a:xfrm>
            <a:off x="4408678" y="3122801"/>
            <a:ext cx="318677" cy="318677"/>
          </a:xfrm>
          <a:prstGeom prst="rect">
            <a:avLst/>
          </a:prstGeom>
          <a:noFill/>
          <a:ln>
            <a:noFill/>
          </a:ln>
        </p:spPr>
      </p:sp>
      <p:sp>
        <p:nvSpPr>
          <p:cNvPr id="185" name="Google Shape;185;p23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86"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8" name="Google Shape;188;p2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35"/>
          <p:cNvSpPr/>
          <p:nvPr>
            <p:ph idx="2" type="pic"/>
          </p:nvPr>
        </p:nvSpPr>
        <p:spPr>
          <a:xfrm>
            <a:off x="1" y="0"/>
            <a:ext cx="4572000" cy="5143494"/>
          </a:xfrm>
          <a:prstGeom prst="rect">
            <a:avLst/>
          </a:prstGeom>
          <a:noFill/>
          <a:ln>
            <a:noFill/>
          </a:ln>
        </p:spPr>
      </p:sp>
      <p:sp>
        <p:nvSpPr>
          <p:cNvPr id="190" name="Google Shape;190;p235"/>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1" name="Google Shape;191;p235"/>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3" name="Google Shape;193;p235"/>
          <p:cNvSpPr/>
          <p:nvPr>
            <p:ph idx="3" type="pic"/>
          </p:nvPr>
        </p:nvSpPr>
        <p:spPr>
          <a:xfrm>
            <a:off x="4408678" y="1539292"/>
            <a:ext cx="318677" cy="318677"/>
          </a:xfrm>
          <a:prstGeom prst="rect">
            <a:avLst/>
          </a:prstGeom>
          <a:noFill/>
          <a:ln>
            <a:noFill/>
          </a:ln>
        </p:spPr>
      </p:sp>
      <p:sp>
        <p:nvSpPr>
          <p:cNvPr id="194" name="Google Shape;194;p235"/>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5" name="Google Shape;195;p235"/>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 name="Google Shape;196;p235"/>
          <p:cNvSpPr/>
          <p:nvPr>
            <p:ph idx="4" type="pic"/>
          </p:nvPr>
        </p:nvSpPr>
        <p:spPr>
          <a:xfrm>
            <a:off x="4408678" y="3122801"/>
            <a:ext cx="318677" cy="318677"/>
          </a:xfrm>
          <a:prstGeom prst="rect">
            <a:avLst/>
          </a:prstGeom>
          <a:noFill/>
          <a:ln>
            <a:noFill/>
          </a:ln>
        </p:spPr>
      </p:sp>
      <p:sp>
        <p:nvSpPr>
          <p:cNvPr id="197" name="Google Shape;197;p235"/>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98" name="Shape 198"/>
        <p:cNvGrpSpPr/>
        <p:nvPr/>
      </p:nvGrpSpPr>
      <p:grpSpPr>
        <a:xfrm>
          <a:off x="0" y="0"/>
          <a:ext cx="0" cy="0"/>
          <a:chOff x="0" y="0"/>
          <a:chExt cx="0" cy="0"/>
        </a:xfrm>
      </p:grpSpPr>
      <p:pic>
        <p:nvPicPr>
          <p:cNvPr descr="Shape&#10;&#10;Description automatically generated with low confidence" id="199" name="Google Shape;199;p23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04" name="Google Shape;204;p236"/>
          <p:cNvSpPr/>
          <p:nvPr>
            <p:ph idx="2" type="pic"/>
          </p:nvPr>
        </p:nvSpPr>
        <p:spPr>
          <a:xfrm>
            <a:off x="219360" y="856040"/>
            <a:ext cx="3958630" cy="4287460"/>
          </a:xfrm>
          <a:prstGeom prst="rect">
            <a:avLst/>
          </a:prstGeom>
          <a:noFill/>
          <a:ln>
            <a:noFill/>
          </a:ln>
        </p:spPr>
      </p:sp>
      <p:sp>
        <p:nvSpPr>
          <p:cNvPr id="205" name="Google Shape;205;p236"/>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6" name="Google Shape;206;p2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7" name="Google Shape;207;p2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208" name="Shape 208"/>
        <p:cNvGrpSpPr/>
        <p:nvPr/>
      </p:nvGrpSpPr>
      <p:grpSpPr>
        <a:xfrm>
          <a:off x="0" y="0"/>
          <a:ext cx="0" cy="0"/>
          <a:chOff x="0" y="0"/>
          <a:chExt cx="0" cy="0"/>
        </a:xfrm>
      </p:grpSpPr>
      <p:pic>
        <p:nvPicPr>
          <p:cNvPr descr="Shape&#10;&#10;Description automatically generated with low confidence" id="209" name="Google Shape;209;p23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0" name="Google Shape;210;p237"/>
          <p:cNvSpPr/>
          <p:nvPr>
            <p:ph idx="2" type="pic"/>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 name="Google Shape;212;p237"/>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3" name="Google Shape;213;p2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4" name="Google Shape;214;p2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215" name="Shape 215"/>
        <p:cNvGrpSpPr/>
        <p:nvPr/>
      </p:nvGrpSpPr>
      <p:grpSpPr>
        <a:xfrm>
          <a:off x="0" y="0"/>
          <a:ext cx="0" cy="0"/>
          <a:chOff x="0" y="0"/>
          <a:chExt cx="0" cy="0"/>
        </a:xfrm>
      </p:grpSpPr>
      <p:pic>
        <p:nvPicPr>
          <p:cNvPr descr="Shape&#10;&#10;Description automatically generated with low confidence" id="216" name="Google Shape;216;p2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8" name="Google Shape;218;p238"/>
          <p:cNvSpPr/>
          <p:nvPr>
            <p:ph idx="2" type="pic"/>
          </p:nvPr>
        </p:nvSpPr>
        <p:spPr>
          <a:xfrm>
            <a:off x="219360" y="856040"/>
            <a:ext cx="3958630" cy="4287460"/>
          </a:xfrm>
          <a:prstGeom prst="rect">
            <a:avLst/>
          </a:prstGeom>
          <a:noFill/>
          <a:ln>
            <a:noFill/>
          </a:ln>
        </p:spPr>
      </p:sp>
      <p:sp>
        <p:nvSpPr>
          <p:cNvPr id="219" name="Google Shape;219;p238"/>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0" name="Google Shape;220;p2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1" name="Google Shape;221;p2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222" name="Shape 222"/>
        <p:cNvGrpSpPr/>
        <p:nvPr/>
      </p:nvGrpSpPr>
      <p:grpSpPr>
        <a:xfrm>
          <a:off x="0" y="0"/>
          <a:ext cx="0" cy="0"/>
          <a:chOff x="0" y="0"/>
          <a:chExt cx="0" cy="0"/>
        </a:xfrm>
      </p:grpSpPr>
      <p:pic>
        <p:nvPicPr>
          <p:cNvPr descr="Shape&#10;&#10;Description automatically generated with low confidence" id="223" name="Google Shape;223;p23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5" name="Google Shape;225;p239"/>
          <p:cNvSpPr/>
          <p:nvPr>
            <p:ph idx="2" type="pic"/>
          </p:nvPr>
        </p:nvSpPr>
        <p:spPr>
          <a:xfrm>
            <a:off x="235670" y="0"/>
            <a:ext cx="3582186" cy="5143494"/>
          </a:xfrm>
          <a:prstGeom prst="rect">
            <a:avLst/>
          </a:prstGeom>
          <a:noFill/>
          <a:ln>
            <a:noFill/>
          </a:ln>
        </p:spPr>
      </p:sp>
      <p:sp>
        <p:nvSpPr>
          <p:cNvPr id="226" name="Google Shape;226;p239"/>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7" name="Google Shape;227;p239"/>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28"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30" name="Google Shape;230;p24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40"/>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240"/>
          <p:cNvSpPr/>
          <p:nvPr>
            <p:ph idx="2" type="pic"/>
          </p:nvPr>
        </p:nvSpPr>
        <p:spPr>
          <a:xfrm>
            <a:off x="-1" y="0"/>
            <a:ext cx="5312965" cy="5143494"/>
          </a:xfrm>
          <a:prstGeom prst="rect">
            <a:avLst/>
          </a:prstGeom>
          <a:noFill/>
          <a:ln>
            <a:noFill/>
          </a:ln>
        </p:spPr>
      </p:sp>
      <p:sp>
        <p:nvSpPr>
          <p:cNvPr id="233" name="Google Shape;233;p240"/>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4" name="Google Shape;234;p240"/>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35"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38" name="Google Shape;238;p24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40" name="Google Shape;240;p241"/>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1" name="Google Shape;241;p241"/>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241"/>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17" name="Shape 17"/>
        <p:cNvGrpSpPr/>
        <p:nvPr/>
      </p:nvGrpSpPr>
      <p:grpSpPr>
        <a:xfrm>
          <a:off x="0" y="0"/>
          <a:ext cx="0" cy="0"/>
          <a:chOff x="0" y="0"/>
          <a:chExt cx="0" cy="0"/>
        </a:xfrm>
      </p:grpSpPr>
      <p:pic>
        <p:nvPicPr>
          <p:cNvPr descr="Shape&#10;&#10;Description automatically generated with low confidence" id="18" name="Google Shape;18;p21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cap="flat" cmpd="sng" w="12700">
                <a:solidFill>
                  <a:schemeClr val="dk2"/>
                </a:solidFill>
                <a:prstDash val="solid"/>
                <a:round/>
                <a:headEnd len="sm" w="sm" type="none"/>
                <a:tailEnd len="sm" w="sm" type="none"/>
              </a:ln>
            </p:spPr>
          </p:cxnSp>
          <p:sp>
            <p:nvSpPr>
              <p:cNvPr id="25" name="Google Shape;25;p21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43"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54" name="Google Shape;254;p24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55"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6" name="Google Shape;266;p243"/>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67"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69" name="Google Shape;269;p244"/>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70"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72" name="Google Shape;272;p245"/>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73" name="Shape 273"/>
        <p:cNvGrpSpPr/>
        <p:nvPr/>
      </p:nvGrpSpPr>
      <p:grpSpPr>
        <a:xfrm>
          <a:off x="0" y="0"/>
          <a:ext cx="0" cy="0"/>
          <a:chOff x="0" y="0"/>
          <a:chExt cx="0" cy="0"/>
        </a:xfrm>
      </p:grpSpPr>
      <p:pic>
        <p:nvPicPr>
          <p:cNvPr descr="Icon&#10;&#10;Description automatically generated" id="274" name="Google Shape;274;p246"/>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75" name="Google Shape;275;p246"/>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 name="Google Shape;276;p246"/>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77" name="Shape 277"/>
        <p:cNvGrpSpPr/>
        <p:nvPr/>
      </p:nvGrpSpPr>
      <p:grpSpPr>
        <a:xfrm>
          <a:off x="0" y="0"/>
          <a:ext cx="0" cy="0"/>
          <a:chOff x="0" y="0"/>
          <a:chExt cx="0" cy="0"/>
        </a:xfrm>
      </p:grpSpPr>
      <p:pic>
        <p:nvPicPr>
          <p:cNvPr descr="Shape&#10;&#10;Description automatically generated with low confidence" id="278" name="Google Shape;278;p24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85" name="Google Shape;285;p247"/>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 name="Google Shape;286;p247"/>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 name="Google Shape;287;p2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8" name="Google Shape;288;p24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89" name="Shape 289"/>
        <p:cNvGrpSpPr/>
        <p:nvPr/>
      </p:nvGrpSpPr>
      <p:grpSpPr>
        <a:xfrm>
          <a:off x="0" y="0"/>
          <a:ext cx="0" cy="0"/>
          <a:chOff x="0" y="0"/>
          <a:chExt cx="0" cy="0"/>
        </a:xfrm>
      </p:grpSpPr>
      <p:pic>
        <p:nvPicPr>
          <p:cNvPr descr="Shape&#10;&#10;Description automatically generated with low confidence" id="290" name="Google Shape;290;p24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97" name="Google Shape;297;p248"/>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8" name="Google Shape;298;p248"/>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2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24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301" name="Shape 301"/>
        <p:cNvGrpSpPr/>
        <p:nvPr/>
      </p:nvGrpSpPr>
      <p:grpSpPr>
        <a:xfrm>
          <a:off x="0" y="0"/>
          <a:ext cx="0" cy="0"/>
          <a:chOff x="0" y="0"/>
          <a:chExt cx="0" cy="0"/>
        </a:xfrm>
      </p:grpSpPr>
      <p:pic>
        <p:nvPicPr>
          <p:cNvPr descr="Shape&#10;&#10;Description automatically generated with low confidence" id="302" name="Google Shape;302;p249"/>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303" name="Google Shape;303;p249"/>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08" name="Google Shape;308;p249"/>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13" name="Google Shape;313;p249"/>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14" name="Google Shape;314;p249"/>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5" name="Google Shape;315;p249"/>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6" name="Google Shape;316;p249"/>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7" name="Google Shape;317;p249"/>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8" name="Google Shape;318;p2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9" name="Google Shape;319;p2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320" name="Shape 320"/>
        <p:cNvGrpSpPr/>
        <p:nvPr/>
      </p:nvGrpSpPr>
      <p:grpSpPr>
        <a:xfrm>
          <a:off x="0" y="0"/>
          <a:ext cx="0" cy="0"/>
          <a:chOff x="0" y="0"/>
          <a:chExt cx="0" cy="0"/>
        </a:xfrm>
      </p:grpSpPr>
      <p:pic>
        <p:nvPicPr>
          <p:cNvPr descr="Shape&#10;&#10;Description automatically generated with low confidence" id="321" name="Google Shape;321;p25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25" name="Google Shape;325;p250"/>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250"/>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29" name="Google Shape;329;p250"/>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0" name="Google Shape;330;p250"/>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33" name="Google Shape;333;p250"/>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4" name="Google Shape;334;p2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 name="Google Shape;335;p2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36" name="Shape 336"/>
        <p:cNvGrpSpPr/>
        <p:nvPr/>
      </p:nvGrpSpPr>
      <p:grpSpPr>
        <a:xfrm>
          <a:off x="0" y="0"/>
          <a:ext cx="0" cy="0"/>
          <a:chOff x="0" y="0"/>
          <a:chExt cx="0" cy="0"/>
        </a:xfrm>
      </p:grpSpPr>
      <p:pic>
        <p:nvPicPr>
          <p:cNvPr descr="Shape&#10;&#10;Description automatically generated with low confidence" id="337" name="Google Shape;337;p25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44" name="Google Shape;344;p25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5" name="Google Shape;345;p25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6" name="Google Shape;346;p25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7" name="Google Shape;347;p25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8" name="Google Shape;348;p251"/>
          <p:cNvSpPr/>
          <p:nvPr>
            <p:ph idx="5" type="pic"/>
          </p:nvPr>
        </p:nvSpPr>
        <p:spPr>
          <a:xfrm>
            <a:off x="1460973" y="2631002"/>
            <a:ext cx="539010" cy="538720"/>
          </a:xfrm>
          <a:prstGeom prst="rect">
            <a:avLst/>
          </a:prstGeom>
          <a:noFill/>
          <a:ln>
            <a:noFill/>
          </a:ln>
        </p:spPr>
      </p:sp>
      <p:sp>
        <p:nvSpPr>
          <p:cNvPr id="349" name="Google Shape;349;p251"/>
          <p:cNvSpPr/>
          <p:nvPr>
            <p:ph idx="6" type="pic"/>
          </p:nvPr>
        </p:nvSpPr>
        <p:spPr>
          <a:xfrm>
            <a:off x="4302493" y="2631002"/>
            <a:ext cx="539010" cy="538720"/>
          </a:xfrm>
          <a:prstGeom prst="rect">
            <a:avLst/>
          </a:prstGeom>
          <a:noFill/>
          <a:ln>
            <a:noFill/>
          </a:ln>
        </p:spPr>
      </p:sp>
      <p:sp>
        <p:nvSpPr>
          <p:cNvPr id="350" name="Google Shape;350;p251"/>
          <p:cNvSpPr/>
          <p:nvPr>
            <p:ph idx="7" type="pic"/>
          </p:nvPr>
        </p:nvSpPr>
        <p:spPr>
          <a:xfrm>
            <a:off x="7144013" y="2631002"/>
            <a:ext cx="539010" cy="538720"/>
          </a:xfrm>
          <a:prstGeom prst="rect">
            <a:avLst/>
          </a:prstGeom>
          <a:noFill/>
          <a:ln>
            <a:noFill/>
          </a:ln>
        </p:spPr>
      </p:sp>
      <p:sp>
        <p:nvSpPr>
          <p:cNvPr id="351" name="Google Shape;351;p2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2" name="Google Shape;352;p2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26" name="Shape 26"/>
        <p:cNvGrpSpPr/>
        <p:nvPr/>
      </p:nvGrpSpPr>
      <p:grpSpPr>
        <a:xfrm>
          <a:off x="0" y="0"/>
          <a:ext cx="0" cy="0"/>
          <a:chOff x="0" y="0"/>
          <a:chExt cx="0" cy="0"/>
        </a:xfrm>
      </p:grpSpPr>
      <p:pic>
        <p:nvPicPr>
          <p:cNvPr descr="Shape&#10;&#10;Description automatically generated with low confidence" id="27" name="Google Shape;27;p2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8" name="Google Shape;28;p2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descr="Icon&#10;&#10;Description automatically generated" id="31" name="Google Shape;31;p282"/>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44" name="Google Shape;44;p282"/>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282"/>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282"/>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282"/>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 name="Google Shape;48;p282"/>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282"/>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282"/>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p282"/>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282"/>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53" name="Shape 353"/>
        <p:cNvGrpSpPr/>
        <p:nvPr/>
      </p:nvGrpSpPr>
      <p:grpSpPr>
        <a:xfrm>
          <a:off x="0" y="0"/>
          <a:ext cx="0" cy="0"/>
          <a:chOff x="0" y="0"/>
          <a:chExt cx="0" cy="0"/>
        </a:xfrm>
      </p:grpSpPr>
      <p:pic>
        <p:nvPicPr>
          <p:cNvPr descr="Shape&#10;&#10;Description automatically generated with low confidence" id="354" name="Google Shape;354;p25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61" name="Google Shape;361;p25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2" name="Google Shape;362;p25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3" name="Google Shape;363;p25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4" name="Google Shape;364;p25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5" name="Google Shape;365;p252"/>
          <p:cNvSpPr/>
          <p:nvPr>
            <p:ph idx="5" type="pic"/>
          </p:nvPr>
        </p:nvSpPr>
        <p:spPr>
          <a:xfrm>
            <a:off x="1460973" y="2631002"/>
            <a:ext cx="539010" cy="538720"/>
          </a:xfrm>
          <a:prstGeom prst="rect">
            <a:avLst/>
          </a:prstGeom>
          <a:noFill/>
          <a:ln>
            <a:noFill/>
          </a:ln>
        </p:spPr>
      </p:sp>
      <p:sp>
        <p:nvSpPr>
          <p:cNvPr id="366" name="Google Shape;366;p252"/>
          <p:cNvSpPr/>
          <p:nvPr>
            <p:ph idx="6" type="pic"/>
          </p:nvPr>
        </p:nvSpPr>
        <p:spPr>
          <a:xfrm>
            <a:off x="4302493" y="2631002"/>
            <a:ext cx="539010" cy="538720"/>
          </a:xfrm>
          <a:prstGeom prst="rect">
            <a:avLst/>
          </a:prstGeom>
          <a:noFill/>
          <a:ln>
            <a:noFill/>
          </a:ln>
        </p:spPr>
      </p:sp>
      <p:sp>
        <p:nvSpPr>
          <p:cNvPr id="367" name="Google Shape;367;p252"/>
          <p:cNvSpPr/>
          <p:nvPr>
            <p:ph idx="7" type="pic"/>
          </p:nvPr>
        </p:nvSpPr>
        <p:spPr>
          <a:xfrm>
            <a:off x="7144013" y="2631002"/>
            <a:ext cx="539010" cy="538720"/>
          </a:xfrm>
          <a:prstGeom prst="rect">
            <a:avLst/>
          </a:prstGeom>
          <a:noFill/>
          <a:ln>
            <a:noFill/>
          </a:ln>
        </p:spPr>
      </p:sp>
      <p:sp>
        <p:nvSpPr>
          <p:cNvPr id="368" name="Google Shape;368;p25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25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70" name="Shape 370"/>
        <p:cNvGrpSpPr/>
        <p:nvPr/>
      </p:nvGrpSpPr>
      <p:grpSpPr>
        <a:xfrm>
          <a:off x="0" y="0"/>
          <a:ext cx="0" cy="0"/>
          <a:chOff x="0" y="0"/>
          <a:chExt cx="0" cy="0"/>
        </a:xfrm>
      </p:grpSpPr>
      <p:pic>
        <p:nvPicPr>
          <p:cNvPr descr="Shape&#10;&#10;Description automatically generated with low confidence" id="371" name="Google Shape;371;p25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8" name="Google Shape;378;p25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9" name="Google Shape;379;p25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0" name="Google Shape;380;p25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1" name="Google Shape;381;p25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2" name="Google Shape;382;p253"/>
          <p:cNvSpPr/>
          <p:nvPr>
            <p:ph idx="5" type="pic"/>
          </p:nvPr>
        </p:nvSpPr>
        <p:spPr>
          <a:xfrm>
            <a:off x="1460973" y="2631002"/>
            <a:ext cx="539010" cy="538720"/>
          </a:xfrm>
          <a:prstGeom prst="rect">
            <a:avLst/>
          </a:prstGeom>
          <a:noFill/>
          <a:ln>
            <a:noFill/>
          </a:ln>
        </p:spPr>
      </p:sp>
      <p:sp>
        <p:nvSpPr>
          <p:cNvPr id="383" name="Google Shape;383;p253"/>
          <p:cNvSpPr/>
          <p:nvPr>
            <p:ph idx="6" type="pic"/>
          </p:nvPr>
        </p:nvSpPr>
        <p:spPr>
          <a:xfrm>
            <a:off x="4302493" y="2631002"/>
            <a:ext cx="539010" cy="538720"/>
          </a:xfrm>
          <a:prstGeom prst="rect">
            <a:avLst/>
          </a:prstGeom>
          <a:noFill/>
          <a:ln>
            <a:noFill/>
          </a:ln>
        </p:spPr>
      </p:sp>
      <p:sp>
        <p:nvSpPr>
          <p:cNvPr id="384" name="Google Shape;384;p253"/>
          <p:cNvSpPr/>
          <p:nvPr>
            <p:ph idx="7" type="pic"/>
          </p:nvPr>
        </p:nvSpPr>
        <p:spPr>
          <a:xfrm>
            <a:off x="7144013" y="2631002"/>
            <a:ext cx="539010" cy="538720"/>
          </a:xfrm>
          <a:prstGeom prst="rect">
            <a:avLst/>
          </a:prstGeom>
          <a:noFill/>
          <a:ln>
            <a:noFill/>
          </a:ln>
        </p:spPr>
      </p:sp>
      <p:sp>
        <p:nvSpPr>
          <p:cNvPr id="385" name="Google Shape;385;p25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6" name="Google Shape;386;p25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87" name="Shape 387"/>
        <p:cNvGrpSpPr/>
        <p:nvPr/>
      </p:nvGrpSpPr>
      <p:grpSpPr>
        <a:xfrm>
          <a:off x="0" y="0"/>
          <a:ext cx="0" cy="0"/>
          <a:chOff x="0" y="0"/>
          <a:chExt cx="0" cy="0"/>
        </a:xfrm>
      </p:grpSpPr>
      <p:pic>
        <p:nvPicPr>
          <p:cNvPr descr="Shape&#10;&#10;Description automatically generated with low confidence" id="388" name="Google Shape;388;p25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95" name="Google Shape;395;p254"/>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6" name="Google Shape;396;p254"/>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7" name="Google Shape;397;p254"/>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8" name="Google Shape;398;p254"/>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9" name="Google Shape;399;p254"/>
          <p:cNvSpPr/>
          <p:nvPr>
            <p:ph idx="5" type="pic"/>
          </p:nvPr>
        </p:nvSpPr>
        <p:spPr>
          <a:xfrm>
            <a:off x="1460973" y="2631002"/>
            <a:ext cx="539010" cy="538720"/>
          </a:xfrm>
          <a:prstGeom prst="rect">
            <a:avLst/>
          </a:prstGeom>
          <a:noFill/>
          <a:ln>
            <a:noFill/>
          </a:ln>
        </p:spPr>
      </p:sp>
      <p:sp>
        <p:nvSpPr>
          <p:cNvPr id="400" name="Google Shape;400;p254"/>
          <p:cNvSpPr/>
          <p:nvPr>
            <p:ph idx="6" type="pic"/>
          </p:nvPr>
        </p:nvSpPr>
        <p:spPr>
          <a:xfrm>
            <a:off x="4302493" y="2631002"/>
            <a:ext cx="539010" cy="538720"/>
          </a:xfrm>
          <a:prstGeom prst="rect">
            <a:avLst/>
          </a:prstGeom>
          <a:noFill/>
          <a:ln>
            <a:noFill/>
          </a:ln>
        </p:spPr>
      </p:sp>
      <p:sp>
        <p:nvSpPr>
          <p:cNvPr id="401" name="Google Shape;401;p254"/>
          <p:cNvSpPr/>
          <p:nvPr>
            <p:ph idx="7" type="pic"/>
          </p:nvPr>
        </p:nvSpPr>
        <p:spPr>
          <a:xfrm>
            <a:off x="7144013" y="2631002"/>
            <a:ext cx="539010" cy="538720"/>
          </a:xfrm>
          <a:prstGeom prst="rect">
            <a:avLst/>
          </a:prstGeom>
          <a:noFill/>
          <a:ln>
            <a:noFill/>
          </a:ln>
        </p:spPr>
      </p:sp>
      <p:sp>
        <p:nvSpPr>
          <p:cNvPr id="402" name="Google Shape;402;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3" name="Google Shape;403;p2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404" name="Shape 404"/>
        <p:cNvGrpSpPr/>
        <p:nvPr/>
      </p:nvGrpSpPr>
      <p:grpSpPr>
        <a:xfrm>
          <a:off x="0" y="0"/>
          <a:ext cx="0" cy="0"/>
          <a:chOff x="0" y="0"/>
          <a:chExt cx="0" cy="0"/>
        </a:xfrm>
      </p:grpSpPr>
      <p:pic>
        <p:nvPicPr>
          <p:cNvPr descr="Shape&#10;&#10;Description automatically generated with low confidence" id="405" name="Google Shape;405;p2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408" name="Google Shape;408;p255"/>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9" name="Google Shape;409;p255"/>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0" name="Google Shape;410;p255"/>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1" name="Google Shape;411;p255"/>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2" name="Google Shape;412;p255"/>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3" name="Google Shape;413;p255"/>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4" name="Google Shape;414;p255"/>
          <p:cNvSpPr/>
          <p:nvPr>
            <p:ph idx="4" type="pic"/>
          </p:nvPr>
        </p:nvSpPr>
        <p:spPr>
          <a:xfrm>
            <a:off x="1324089" y="1830915"/>
            <a:ext cx="482600" cy="482600"/>
          </a:xfrm>
          <a:prstGeom prst="rect">
            <a:avLst/>
          </a:prstGeom>
          <a:noFill/>
          <a:ln>
            <a:noFill/>
          </a:ln>
        </p:spPr>
      </p:sp>
      <p:sp>
        <p:nvSpPr>
          <p:cNvPr id="415" name="Google Shape;415;p255"/>
          <p:cNvSpPr/>
          <p:nvPr>
            <p:ph idx="5" type="pic"/>
          </p:nvPr>
        </p:nvSpPr>
        <p:spPr>
          <a:xfrm>
            <a:off x="4330701" y="1830915"/>
            <a:ext cx="482600" cy="482600"/>
          </a:xfrm>
          <a:prstGeom prst="rect">
            <a:avLst/>
          </a:prstGeom>
          <a:noFill/>
          <a:ln>
            <a:noFill/>
          </a:ln>
        </p:spPr>
      </p:sp>
      <p:sp>
        <p:nvSpPr>
          <p:cNvPr id="416" name="Google Shape;416;p255"/>
          <p:cNvSpPr/>
          <p:nvPr>
            <p:ph idx="6" type="pic"/>
          </p:nvPr>
        </p:nvSpPr>
        <p:spPr>
          <a:xfrm>
            <a:off x="7337312" y="1830915"/>
            <a:ext cx="482600" cy="482600"/>
          </a:xfrm>
          <a:prstGeom prst="rect">
            <a:avLst/>
          </a:prstGeom>
          <a:noFill/>
          <a:ln>
            <a:noFill/>
          </a:ln>
        </p:spPr>
      </p:sp>
      <p:sp>
        <p:nvSpPr>
          <p:cNvPr id="417" name="Google Shape;417;p255"/>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8" name="Google Shape;418;p255"/>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9" name="Google Shape;419;p255"/>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 name="Google Shape;420;p2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1" name="Google Shape;421;p2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422" name="Shape 422"/>
        <p:cNvGrpSpPr/>
        <p:nvPr/>
      </p:nvGrpSpPr>
      <p:grpSpPr>
        <a:xfrm>
          <a:off x="0" y="0"/>
          <a:ext cx="0" cy="0"/>
          <a:chOff x="0" y="0"/>
          <a:chExt cx="0" cy="0"/>
        </a:xfrm>
      </p:grpSpPr>
      <p:pic>
        <p:nvPicPr>
          <p:cNvPr descr="Shape&#10;&#10;Description automatically generated with low confidence" id="423" name="Google Shape;423;p25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26" name="Google Shape;426;p256"/>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7" name="Google Shape;427;p256"/>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8" name="Google Shape;428;p256"/>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9" name="Google Shape;429;p256"/>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256"/>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1" name="Google Shape;431;p256"/>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2" name="Google Shape;432;p256"/>
          <p:cNvSpPr/>
          <p:nvPr>
            <p:ph idx="4" type="pic"/>
          </p:nvPr>
        </p:nvSpPr>
        <p:spPr>
          <a:xfrm>
            <a:off x="1324089" y="1830915"/>
            <a:ext cx="482600" cy="482600"/>
          </a:xfrm>
          <a:prstGeom prst="rect">
            <a:avLst/>
          </a:prstGeom>
          <a:noFill/>
          <a:ln>
            <a:noFill/>
          </a:ln>
        </p:spPr>
      </p:sp>
      <p:sp>
        <p:nvSpPr>
          <p:cNvPr id="433" name="Google Shape;433;p256"/>
          <p:cNvSpPr/>
          <p:nvPr>
            <p:ph idx="5" type="pic"/>
          </p:nvPr>
        </p:nvSpPr>
        <p:spPr>
          <a:xfrm>
            <a:off x="4330701" y="1830915"/>
            <a:ext cx="482600" cy="482600"/>
          </a:xfrm>
          <a:prstGeom prst="rect">
            <a:avLst/>
          </a:prstGeom>
          <a:noFill/>
          <a:ln>
            <a:noFill/>
          </a:ln>
        </p:spPr>
      </p:sp>
      <p:sp>
        <p:nvSpPr>
          <p:cNvPr id="434" name="Google Shape;434;p256"/>
          <p:cNvSpPr/>
          <p:nvPr>
            <p:ph idx="6" type="pic"/>
          </p:nvPr>
        </p:nvSpPr>
        <p:spPr>
          <a:xfrm>
            <a:off x="7337312" y="1830915"/>
            <a:ext cx="482600" cy="482600"/>
          </a:xfrm>
          <a:prstGeom prst="rect">
            <a:avLst/>
          </a:prstGeom>
          <a:noFill/>
          <a:ln>
            <a:noFill/>
          </a:ln>
        </p:spPr>
      </p:sp>
      <p:sp>
        <p:nvSpPr>
          <p:cNvPr id="435" name="Google Shape;435;p256"/>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6" name="Google Shape;436;p256"/>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7" name="Google Shape;437;p256"/>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8" name="Google Shape;438;p2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2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40" name="Shape 440"/>
        <p:cNvGrpSpPr/>
        <p:nvPr/>
      </p:nvGrpSpPr>
      <p:grpSpPr>
        <a:xfrm>
          <a:off x="0" y="0"/>
          <a:ext cx="0" cy="0"/>
          <a:chOff x="0" y="0"/>
          <a:chExt cx="0" cy="0"/>
        </a:xfrm>
      </p:grpSpPr>
      <p:pic>
        <p:nvPicPr>
          <p:cNvPr descr="Shape&#10;&#10;Description automatically generated with low confidence" id="441" name="Google Shape;441;p2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47" name="Google Shape;447;p257"/>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1" name="Google Shape;451;p257"/>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5" name="Google Shape;455;p257"/>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9" name="Google Shape;459;p257"/>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460" name="Google Shape;460;p257"/>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1" name="Google Shape;461;p257"/>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2" name="Google Shape;462;p257"/>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3" name="Google Shape;463;p257"/>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257"/>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5" name="Google Shape;465;p257"/>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6" name="Google Shape;466;p257"/>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7" name="Google Shape;467;p257"/>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8" name="Google Shape;468;p2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2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70" name="Shape 470"/>
        <p:cNvGrpSpPr/>
        <p:nvPr/>
      </p:nvGrpSpPr>
      <p:grpSpPr>
        <a:xfrm>
          <a:off x="0" y="0"/>
          <a:ext cx="0" cy="0"/>
          <a:chOff x="0" y="0"/>
          <a:chExt cx="0" cy="0"/>
        </a:xfrm>
      </p:grpSpPr>
      <p:pic>
        <p:nvPicPr>
          <p:cNvPr descr="Shape&#10;&#10;Description automatically generated with low confidence" id="471" name="Google Shape;471;p25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80" name="Google Shape;480;p258"/>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83" name="Google Shape;483;p258"/>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84" name="Google Shape;484;p258"/>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5" name="Google Shape;485;p258"/>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6" name="Google Shape;486;p258"/>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7" name="Google Shape;487;p258"/>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 name="Google Shape;488;p258"/>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9" name="Google Shape;489;p258"/>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0" name="Google Shape;490;p258"/>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1" name="Google Shape;491;p258"/>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2" name="Google Shape;492;p2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2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94" name="Shape 494"/>
        <p:cNvGrpSpPr/>
        <p:nvPr/>
      </p:nvGrpSpPr>
      <p:grpSpPr>
        <a:xfrm>
          <a:off x="0" y="0"/>
          <a:ext cx="0" cy="0"/>
          <a:chOff x="0" y="0"/>
          <a:chExt cx="0" cy="0"/>
        </a:xfrm>
      </p:grpSpPr>
      <p:pic>
        <p:nvPicPr>
          <p:cNvPr descr="Shape&#10;&#10;Description automatically generated with low confidence" id="495" name="Google Shape;495;p259"/>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02" name="Google Shape;502;p259"/>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Task -5</a:t>
            </a:r>
            <a:endParaRPr b="0" i="0" sz="1400" u="none" cap="none" strike="noStrik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-4</a:t>
            </a:r>
            <a:endParaRPr b="0" i="0" sz="1400" u="none" cap="none" strike="noStrik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507" name="Shape 507"/>
        <p:cNvGrpSpPr/>
        <p:nvPr/>
      </p:nvGrpSpPr>
      <p:grpSpPr>
        <a:xfrm>
          <a:off x="0" y="0"/>
          <a:ext cx="0" cy="0"/>
          <a:chOff x="0" y="0"/>
          <a:chExt cx="0" cy="0"/>
        </a:xfrm>
      </p:grpSpPr>
      <p:pic>
        <p:nvPicPr>
          <p:cNvPr descr="Shape&#10;&#10;Description automatically generated with low confidence" id="508" name="Google Shape;508;p260"/>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15" name="Google Shape;515;p260"/>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16" name="Google Shape;516;p260"/>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7" name="Google Shape;517;p260"/>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8" name="Google Shape;518;p260"/>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9" name="Google Shape;519;p260"/>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520" name="Shape 520"/>
        <p:cNvGrpSpPr/>
        <p:nvPr/>
      </p:nvGrpSpPr>
      <p:grpSpPr>
        <a:xfrm>
          <a:off x="0" y="0"/>
          <a:ext cx="0" cy="0"/>
          <a:chOff x="0" y="0"/>
          <a:chExt cx="0" cy="0"/>
        </a:xfrm>
      </p:grpSpPr>
      <p:pic>
        <p:nvPicPr>
          <p:cNvPr descr="Shape&#10;&#10;Description automatically generated with low confidence" id="521" name="Google Shape;521;p26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28" name="Google Shape;528;p261"/>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9" name="Google Shape;529;p261"/>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261"/>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261"/>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2" name="Google Shape;532;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3" name="Google Shape;533;p2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53" name="Shape 53"/>
        <p:cNvGrpSpPr/>
        <p:nvPr/>
      </p:nvGrpSpPr>
      <p:grpSpPr>
        <a:xfrm>
          <a:off x="0" y="0"/>
          <a:ext cx="0" cy="0"/>
          <a:chOff x="0" y="0"/>
          <a:chExt cx="0" cy="0"/>
        </a:xfrm>
      </p:grpSpPr>
      <p:pic>
        <p:nvPicPr>
          <p:cNvPr descr="A computer on a table&#10;&#10;Description automatically generated with medium confidence" id="54" name="Google Shape;54;p217"/>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55" name="Google Shape;55;p21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7" name="Google Shape;57;p217"/>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 name="Google Shape;59;p217"/>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 name="Google Shape;60;p217"/>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34" name="Shape 534"/>
        <p:cNvGrpSpPr/>
        <p:nvPr/>
      </p:nvGrpSpPr>
      <p:grpSpPr>
        <a:xfrm>
          <a:off x="0" y="0"/>
          <a:ext cx="0" cy="0"/>
          <a:chOff x="0" y="0"/>
          <a:chExt cx="0" cy="0"/>
        </a:xfrm>
      </p:grpSpPr>
      <p:pic>
        <p:nvPicPr>
          <p:cNvPr descr="Shape&#10;&#10;Description automatically generated with low confidence" id="535" name="Google Shape;535;p2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0" name="Google Shape;540;p262"/>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1" name="Google Shape;541;p262"/>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2" name="Google Shape;542;p262"/>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3" name="Google Shape;543;p262"/>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4" name="Google Shape;544;p262"/>
          <p:cNvSpPr/>
          <p:nvPr>
            <p:ph idx="5" type="pic"/>
          </p:nvPr>
        </p:nvSpPr>
        <p:spPr>
          <a:xfrm>
            <a:off x="784630" y="1640956"/>
            <a:ext cx="931297" cy="930794"/>
          </a:xfrm>
          <a:prstGeom prst="rect">
            <a:avLst/>
          </a:prstGeom>
          <a:noFill/>
          <a:ln>
            <a:noFill/>
          </a:ln>
        </p:spPr>
      </p:sp>
      <p:sp>
        <p:nvSpPr>
          <p:cNvPr id="545" name="Google Shape;545;p262"/>
          <p:cNvSpPr/>
          <p:nvPr>
            <p:ph idx="6" type="pic"/>
          </p:nvPr>
        </p:nvSpPr>
        <p:spPr>
          <a:xfrm>
            <a:off x="5150215" y="1640956"/>
            <a:ext cx="931297" cy="930794"/>
          </a:xfrm>
          <a:prstGeom prst="rect">
            <a:avLst/>
          </a:prstGeom>
          <a:noFill/>
          <a:ln>
            <a:noFill/>
          </a:ln>
        </p:spPr>
      </p:sp>
      <p:sp>
        <p:nvSpPr>
          <p:cNvPr id="546" name="Google Shape;546;p262"/>
          <p:cNvSpPr/>
          <p:nvPr>
            <p:ph idx="7" type="pic"/>
          </p:nvPr>
        </p:nvSpPr>
        <p:spPr>
          <a:xfrm>
            <a:off x="784630" y="3302767"/>
            <a:ext cx="931297" cy="930794"/>
          </a:xfrm>
          <a:prstGeom prst="rect">
            <a:avLst/>
          </a:prstGeom>
          <a:noFill/>
          <a:ln>
            <a:noFill/>
          </a:ln>
        </p:spPr>
      </p:sp>
      <p:sp>
        <p:nvSpPr>
          <p:cNvPr id="547" name="Google Shape;547;p262"/>
          <p:cNvSpPr/>
          <p:nvPr>
            <p:ph idx="8" type="pic"/>
          </p:nvPr>
        </p:nvSpPr>
        <p:spPr>
          <a:xfrm>
            <a:off x="5150215" y="3302767"/>
            <a:ext cx="931297" cy="930794"/>
          </a:xfrm>
          <a:prstGeom prst="rect">
            <a:avLst/>
          </a:prstGeom>
          <a:noFill/>
          <a:ln>
            <a:noFill/>
          </a:ln>
        </p:spPr>
      </p:sp>
      <p:sp>
        <p:nvSpPr>
          <p:cNvPr id="548" name="Google Shape;548;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9" name="Google Shape;549;p2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50" name="Shape 550"/>
        <p:cNvGrpSpPr/>
        <p:nvPr/>
      </p:nvGrpSpPr>
      <p:grpSpPr>
        <a:xfrm>
          <a:off x="0" y="0"/>
          <a:ext cx="0" cy="0"/>
          <a:chOff x="0" y="0"/>
          <a:chExt cx="0" cy="0"/>
        </a:xfrm>
      </p:grpSpPr>
      <p:pic>
        <p:nvPicPr>
          <p:cNvPr descr="Shape&#10;&#10;Description automatically generated with low confidence" id="551" name="Google Shape;551;p26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58" name="Google Shape;558;p26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9" name="Google Shape;559;p26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0" name="Google Shape;560;p26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1" name="Google Shape;561;p26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2" name="Google Shape;562;p263"/>
          <p:cNvSpPr/>
          <p:nvPr>
            <p:ph idx="5" type="pic"/>
          </p:nvPr>
        </p:nvSpPr>
        <p:spPr>
          <a:xfrm>
            <a:off x="1460973" y="2631002"/>
            <a:ext cx="539010" cy="538720"/>
          </a:xfrm>
          <a:prstGeom prst="rect">
            <a:avLst/>
          </a:prstGeom>
          <a:noFill/>
          <a:ln>
            <a:noFill/>
          </a:ln>
        </p:spPr>
      </p:sp>
      <p:sp>
        <p:nvSpPr>
          <p:cNvPr id="563" name="Google Shape;563;p263"/>
          <p:cNvSpPr/>
          <p:nvPr>
            <p:ph idx="6" type="pic"/>
          </p:nvPr>
        </p:nvSpPr>
        <p:spPr>
          <a:xfrm>
            <a:off x="4302493" y="2631002"/>
            <a:ext cx="539010" cy="538720"/>
          </a:xfrm>
          <a:prstGeom prst="rect">
            <a:avLst/>
          </a:prstGeom>
          <a:noFill/>
          <a:ln>
            <a:noFill/>
          </a:ln>
        </p:spPr>
      </p:sp>
      <p:sp>
        <p:nvSpPr>
          <p:cNvPr id="564" name="Google Shape;564;p263"/>
          <p:cNvSpPr/>
          <p:nvPr>
            <p:ph idx="7" type="pic"/>
          </p:nvPr>
        </p:nvSpPr>
        <p:spPr>
          <a:xfrm>
            <a:off x="7144013" y="2631002"/>
            <a:ext cx="539010" cy="538720"/>
          </a:xfrm>
          <a:prstGeom prst="rect">
            <a:avLst/>
          </a:prstGeom>
          <a:noFill/>
          <a:ln>
            <a:noFill/>
          </a:ln>
        </p:spPr>
      </p:sp>
      <p:sp>
        <p:nvSpPr>
          <p:cNvPr id="565" name="Google Shape;565;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6" name="Google Shape;566;p2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67"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74" name="Google Shape;574;p264"/>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5" name="Google Shape;575;p264"/>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6" name="Google Shape;576;p264"/>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7" name="Google Shape;577;p264"/>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8" name="Google Shape;578;p264"/>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 name="Google Shape;579;p264"/>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0" name="Google Shape;580;p264"/>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 name="Google Shape;581;p264"/>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2" name="Google Shape;582;p264"/>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3" name="Google Shape;583;p264"/>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4" name="Google Shape;584;p264"/>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5" name="Google Shape;585;p264"/>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 name="Google Shape;586;p264"/>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87"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94" name="Google Shape;594;p265"/>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5" name="Google Shape;595;p265"/>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6" name="Google Shape;596;p265"/>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7" name="Google Shape;597;p265"/>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8" name="Google Shape;598;p265"/>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9" name="Google Shape;599;p265"/>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0" name="Google Shape;600;p265"/>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1" name="Google Shape;601;p265"/>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2" name="Google Shape;602;p265"/>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3" name="Google Shape;603;p265"/>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4" name="Google Shape;604;p265"/>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5" name="Google Shape;605;p265"/>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6" name="Google Shape;606;p265"/>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607" name="Shape 607"/>
        <p:cNvGrpSpPr/>
        <p:nvPr/>
      </p:nvGrpSpPr>
      <p:grpSpPr>
        <a:xfrm>
          <a:off x="0" y="0"/>
          <a:ext cx="0" cy="0"/>
          <a:chOff x="0" y="0"/>
          <a:chExt cx="0" cy="0"/>
        </a:xfrm>
      </p:grpSpPr>
      <p:pic>
        <p:nvPicPr>
          <p:cNvPr descr="Shape&#10;&#10;Description automatically generated with low confidence" id="608" name="Google Shape;608;p26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16" name="Google Shape;616;p266"/>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7" name="Google Shape;617;p266"/>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8" name="Google Shape;618;p266"/>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9" name="Google Shape;619;p266"/>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0" name="Google Shape;620;p2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1" name="Google Shape;621;p2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622" name="Shape 622"/>
        <p:cNvGrpSpPr/>
        <p:nvPr/>
      </p:nvGrpSpPr>
      <p:grpSpPr>
        <a:xfrm>
          <a:off x="0" y="0"/>
          <a:ext cx="0" cy="0"/>
          <a:chOff x="0" y="0"/>
          <a:chExt cx="0" cy="0"/>
        </a:xfrm>
      </p:grpSpPr>
      <p:pic>
        <p:nvPicPr>
          <p:cNvPr descr="Shape&#10;&#10;Description automatically generated with low confidence" id="623" name="Google Shape;623;p267"/>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31" name="Google Shape;631;p267"/>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2" name="Google Shape;632;p267"/>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3" name="Google Shape;633;p267"/>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4" name="Google Shape;634;p267"/>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5" name="Google Shape;635;p2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6" name="Google Shape;636;p2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637" name="Shape 637"/>
        <p:cNvGrpSpPr/>
        <p:nvPr/>
      </p:nvGrpSpPr>
      <p:grpSpPr>
        <a:xfrm>
          <a:off x="0" y="0"/>
          <a:ext cx="0" cy="0"/>
          <a:chOff x="0" y="0"/>
          <a:chExt cx="0" cy="0"/>
        </a:xfrm>
      </p:grpSpPr>
      <p:pic>
        <p:nvPicPr>
          <p:cNvPr descr="Shape&#10;&#10;Description automatically generated with low confidence" id="638" name="Google Shape;638;p26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39" name="Google Shape;639;p2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2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6" name="Google Shape;646;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2" name="Google Shape;652;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8" name="Google Shape;658;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4" name="Google Shape;664;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0" name="Google Shape;670;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671" name="Google Shape;671;p268"/>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2" name="Google Shape;672;p268"/>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3" name="Google Shape;673;p268"/>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4" name="Google Shape;674;p268"/>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5" name="Google Shape;675;p268"/>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76" name="Shape 676"/>
        <p:cNvGrpSpPr/>
        <p:nvPr/>
      </p:nvGrpSpPr>
      <p:grpSpPr>
        <a:xfrm>
          <a:off x="0" y="0"/>
          <a:ext cx="0" cy="0"/>
          <a:chOff x="0" y="0"/>
          <a:chExt cx="0" cy="0"/>
        </a:xfrm>
      </p:grpSpPr>
      <p:pic>
        <p:nvPicPr>
          <p:cNvPr descr="Shape&#10;&#10;Description automatically generated with low confidence" id="677" name="Google Shape;677;p2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78" name="Google Shape;678;p2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9" name="Google Shape;679;p2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6" name="Google Shape;686;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2" name="Google Shape;692;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8" name="Google Shape;698;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04" name="Google Shape;704;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10" name="Google Shape;710;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711" name="Google Shape;711;p269"/>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269"/>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3" name="Google Shape;713;p269"/>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4" name="Google Shape;714;p269"/>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5" name="Google Shape;715;p269"/>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716" name="Shape 716"/>
        <p:cNvGrpSpPr/>
        <p:nvPr/>
      </p:nvGrpSpPr>
      <p:grpSpPr>
        <a:xfrm>
          <a:off x="0" y="0"/>
          <a:ext cx="0" cy="0"/>
          <a:chOff x="0" y="0"/>
          <a:chExt cx="0" cy="0"/>
        </a:xfrm>
      </p:grpSpPr>
      <p:pic>
        <p:nvPicPr>
          <p:cNvPr descr="Shape&#10;&#10;Description automatically generated with low confidence" id="717" name="Google Shape;717;p27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18" name="Google Shape;718;p2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9" name="Google Shape;719;p2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29" name="Google Shape;729;p270"/>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270"/>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270"/>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2" name="Google Shape;732;p270"/>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3" name="Google Shape;733;p270"/>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4" name="Google Shape;734;p270"/>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5" name="Google Shape;735;p270"/>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270"/>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737" name="Shape 737"/>
        <p:cNvGrpSpPr/>
        <p:nvPr/>
      </p:nvGrpSpPr>
      <p:grpSpPr>
        <a:xfrm>
          <a:off x="0" y="0"/>
          <a:ext cx="0" cy="0"/>
          <a:chOff x="0" y="0"/>
          <a:chExt cx="0" cy="0"/>
        </a:xfrm>
      </p:grpSpPr>
      <p:pic>
        <p:nvPicPr>
          <p:cNvPr descr="Shape&#10;&#10;Description automatically generated with low confidence" id="738" name="Google Shape;738;p27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39" name="Google Shape;739;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0" name="Google Shape;740;p2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50" name="Google Shape;750;p271"/>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271"/>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2" name="Google Shape;752;p271"/>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3" name="Google Shape;753;p271"/>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4" name="Google Shape;754;p271"/>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5" name="Google Shape;755;p271"/>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271"/>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7" name="Google Shape;757;p271"/>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61" name="Shape 61"/>
        <p:cNvGrpSpPr/>
        <p:nvPr/>
      </p:nvGrpSpPr>
      <p:grpSpPr>
        <a:xfrm>
          <a:off x="0" y="0"/>
          <a:ext cx="0" cy="0"/>
          <a:chOff x="0" y="0"/>
          <a:chExt cx="0" cy="0"/>
        </a:xfrm>
      </p:grpSpPr>
      <p:pic>
        <p:nvPicPr>
          <p:cNvPr descr="Graphical user interface, application&#10;&#10;Description automatically generated" id="62" name="Google Shape;62;p2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63" name="Google Shape;63;p2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58" name="Shape 758"/>
        <p:cNvGrpSpPr/>
        <p:nvPr/>
      </p:nvGrpSpPr>
      <p:grpSpPr>
        <a:xfrm>
          <a:off x="0" y="0"/>
          <a:ext cx="0" cy="0"/>
          <a:chOff x="0" y="0"/>
          <a:chExt cx="0" cy="0"/>
        </a:xfrm>
      </p:grpSpPr>
      <p:pic>
        <p:nvPicPr>
          <p:cNvPr descr="Shape&#10;&#10;Description automatically generated with low confidence" id="759" name="Google Shape;759;p27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60" name="Google Shape;760;p2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2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63" name="Google Shape;763;p272"/>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70" name="Google Shape;770;p272"/>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1" name="Google Shape;771;p272"/>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272"/>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3" name="Google Shape;773;p272"/>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4" name="Google Shape;774;p272"/>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5" name="Google Shape;775;p272"/>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6" name="Google Shape;776;p272"/>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77" name="Shape 777"/>
        <p:cNvGrpSpPr/>
        <p:nvPr/>
      </p:nvGrpSpPr>
      <p:grpSpPr>
        <a:xfrm>
          <a:off x="0" y="0"/>
          <a:ext cx="0" cy="0"/>
          <a:chOff x="0" y="0"/>
          <a:chExt cx="0" cy="0"/>
        </a:xfrm>
      </p:grpSpPr>
      <p:pic>
        <p:nvPicPr>
          <p:cNvPr descr="Shape&#10;&#10;Description automatically generated with low confidence" id="778" name="Google Shape;778;p2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79" name="Google Shape;779;p2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2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82" name="Google Shape;782;p273"/>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89" name="Google Shape;789;p273"/>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0" name="Google Shape;790;p273"/>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1" name="Google Shape;791;p273"/>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2" name="Google Shape;792;p273"/>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3" name="Google Shape;793;p273"/>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4" name="Google Shape;794;p273"/>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5" name="Google Shape;795;p273"/>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796" name="Shape 796"/>
        <p:cNvGrpSpPr/>
        <p:nvPr/>
      </p:nvGrpSpPr>
      <p:grpSpPr>
        <a:xfrm>
          <a:off x="0" y="0"/>
          <a:ext cx="0" cy="0"/>
          <a:chOff x="0" y="0"/>
          <a:chExt cx="0" cy="0"/>
        </a:xfrm>
      </p:grpSpPr>
      <p:pic>
        <p:nvPicPr>
          <p:cNvPr descr="Shape&#10;&#10;Description automatically generated with low confidence" id="797" name="Google Shape;797;p2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98" name="Google Shape;798;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9" name="Google Shape;799;p2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flipH="1" rot="10800000">
              <a:off x="3133388" y="990067"/>
              <a:ext cx="818400" cy="18252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04" name="Google Shape;804;p274"/>
            <p:cNvCxnSpPr>
              <a:stCxn id="802" idx="6"/>
              <a:endCxn id="805" idx="0"/>
            </p:cNvCxnSpPr>
            <p:nvPr/>
          </p:nvCxnSpPr>
          <p:spPr>
            <a:xfrm flipH="1" rot="10800000">
              <a:off x="3133388" y="2206267"/>
              <a:ext cx="818400" cy="6090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06" name="Google Shape;806;p274"/>
            <p:cNvCxnSpPr>
              <a:stCxn id="802" idx="6"/>
              <a:endCxn id="807" idx="0"/>
            </p:cNvCxnSpPr>
            <p:nvPr/>
          </p:nvCxnSpPr>
          <p:spPr>
            <a:xfrm flipH="1" rot="10800000">
              <a:off x="3133388" y="2814667"/>
              <a:ext cx="818400" cy="6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08" name="Google Shape;808;p274"/>
            <p:cNvCxnSpPr>
              <a:stCxn id="802" idx="6"/>
              <a:endCxn id="809" idx="0"/>
            </p:cNvCxnSpPr>
            <p:nvPr/>
          </p:nvCxnSpPr>
          <p:spPr>
            <a:xfrm>
              <a:off x="3133388" y="2815267"/>
              <a:ext cx="818400" cy="18249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10" name="Google Shape;810;p274"/>
            <p:cNvCxnSpPr>
              <a:stCxn id="802" idx="6"/>
              <a:endCxn id="811" idx="0"/>
            </p:cNvCxnSpPr>
            <p:nvPr/>
          </p:nvCxnSpPr>
          <p:spPr>
            <a:xfrm>
              <a:off x="3133388" y="2815267"/>
              <a:ext cx="818400" cy="12162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12" name="Google Shape;812;p274"/>
            <p:cNvCxnSpPr>
              <a:stCxn id="802" idx="6"/>
              <a:endCxn id="813" idx="0"/>
            </p:cNvCxnSpPr>
            <p:nvPr/>
          </p:nvCxnSpPr>
          <p:spPr>
            <a:xfrm>
              <a:off x="3133388" y="2815267"/>
              <a:ext cx="818400" cy="6078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14" name="Google Shape;814;p274"/>
            <p:cNvCxnSpPr>
              <a:stCxn id="802" idx="6"/>
              <a:endCxn id="815" idx="0"/>
            </p:cNvCxnSpPr>
            <p:nvPr/>
          </p:nvCxnSpPr>
          <p:spPr>
            <a:xfrm flipH="1" rot="10800000">
              <a:off x="3133388" y="1598167"/>
              <a:ext cx="818400" cy="1217100"/>
            </a:xfrm>
            <a:prstGeom prst="bentConnector3">
              <a:avLst>
                <a:gd fmla="val -81103" name="adj1"/>
              </a:avLst>
            </a:prstGeom>
            <a:noFill/>
            <a:ln cap="flat" cmpd="sng" w="12700">
              <a:solidFill>
                <a:srgbClr val="D8D8D8"/>
              </a:solidFill>
              <a:prstDash val="solid"/>
              <a:round/>
              <a:headEnd len="sm" w="sm" type="none"/>
              <a:tailEnd len="sm" w="sm" type="none"/>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32" name="Google Shape;832;p274"/>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3" name="Google Shape;833;p274"/>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4" name="Google Shape;834;p274"/>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5" name="Google Shape;835;p274"/>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6" name="Google Shape;836;p274"/>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7" name="Google Shape;837;p274"/>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8" name="Google Shape;838;p274"/>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9" name="Google Shape;839;p274"/>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840" name="Shape 840"/>
        <p:cNvGrpSpPr/>
        <p:nvPr/>
      </p:nvGrpSpPr>
      <p:grpSpPr>
        <a:xfrm>
          <a:off x="0" y="0"/>
          <a:ext cx="0" cy="0"/>
          <a:chOff x="0" y="0"/>
          <a:chExt cx="0" cy="0"/>
        </a:xfrm>
      </p:grpSpPr>
      <p:pic>
        <p:nvPicPr>
          <p:cNvPr descr="Shape&#10;&#10;Description automatically generated with low confidence" id="841" name="Google Shape;841;p2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42" name="Google Shape;842;p2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3" name="Google Shape;843;p2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flipH="1" rot="10800000">
              <a:off x="3133388" y="990067"/>
              <a:ext cx="818400" cy="18252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48" name="Google Shape;848;p275"/>
            <p:cNvCxnSpPr>
              <a:stCxn id="846" idx="6"/>
              <a:endCxn id="849" idx="0"/>
            </p:cNvCxnSpPr>
            <p:nvPr/>
          </p:nvCxnSpPr>
          <p:spPr>
            <a:xfrm flipH="1" rot="10800000">
              <a:off x="3133388" y="2206267"/>
              <a:ext cx="818400" cy="6090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50" name="Google Shape;850;p275"/>
            <p:cNvCxnSpPr>
              <a:stCxn id="846" idx="6"/>
              <a:endCxn id="851" idx="0"/>
            </p:cNvCxnSpPr>
            <p:nvPr/>
          </p:nvCxnSpPr>
          <p:spPr>
            <a:xfrm flipH="1" rot="10800000">
              <a:off x="3133388" y="2814667"/>
              <a:ext cx="818400" cy="6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52" name="Google Shape;852;p275"/>
            <p:cNvCxnSpPr>
              <a:stCxn id="846" idx="6"/>
              <a:endCxn id="853" idx="0"/>
            </p:cNvCxnSpPr>
            <p:nvPr/>
          </p:nvCxnSpPr>
          <p:spPr>
            <a:xfrm>
              <a:off x="3133388" y="2815267"/>
              <a:ext cx="818400" cy="18249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54" name="Google Shape;854;p275"/>
            <p:cNvCxnSpPr>
              <a:stCxn id="846" idx="6"/>
              <a:endCxn id="855" idx="0"/>
            </p:cNvCxnSpPr>
            <p:nvPr/>
          </p:nvCxnSpPr>
          <p:spPr>
            <a:xfrm>
              <a:off x="3133388" y="2815267"/>
              <a:ext cx="818400" cy="12162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56" name="Google Shape;856;p275"/>
            <p:cNvCxnSpPr>
              <a:stCxn id="846" idx="6"/>
              <a:endCxn id="857" idx="0"/>
            </p:cNvCxnSpPr>
            <p:nvPr/>
          </p:nvCxnSpPr>
          <p:spPr>
            <a:xfrm>
              <a:off x="3133388" y="2815267"/>
              <a:ext cx="818400" cy="6078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58" name="Google Shape;858;p275"/>
            <p:cNvCxnSpPr>
              <a:stCxn id="846" idx="6"/>
              <a:endCxn id="859" idx="0"/>
            </p:cNvCxnSpPr>
            <p:nvPr/>
          </p:nvCxnSpPr>
          <p:spPr>
            <a:xfrm flipH="1" rot="10800000">
              <a:off x="3133388" y="1598167"/>
              <a:ext cx="818400" cy="1217100"/>
            </a:xfrm>
            <a:prstGeom prst="bentConnector3">
              <a:avLst>
                <a:gd fmla="val -81103" name="adj1"/>
              </a:avLst>
            </a:prstGeom>
            <a:noFill/>
            <a:ln cap="flat" cmpd="sng" w="12700">
              <a:solidFill>
                <a:srgbClr val="D8D8D8"/>
              </a:solidFill>
              <a:prstDash val="solid"/>
              <a:round/>
              <a:headEnd len="sm" w="sm" type="none"/>
              <a:tailEnd len="sm" w="sm" type="none"/>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76" name="Google Shape;876;p275"/>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7" name="Google Shape;877;p275"/>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8" name="Google Shape;878;p275"/>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9" name="Google Shape;879;p275"/>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0" name="Google Shape;880;p275"/>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1" name="Google Shape;881;p275"/>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2" name="Google Shape;882;p275"/>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3" name="Google Shape;883;p275"/>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84"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86" name="Google Shape;886;p2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87" name="Google Shape;887;p2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8" name="Google Shape;888;p2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flipH="1" rot="10800000">
              <a:off x="2484438" y="9690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893" name="Google Shape;893;p276"/>
            <p:cNvCxnSpPr>
              <a:stCxn id="891" idx="6"/>
              <a:endCxn id="894" idx="2"/>
            </p:cNvCxnSpPr>
            <p:nvPr/>
          </p:nvCxnSpPr>
          <p:spPr>
            <a:xfrm flipH="1" rot="10800000">
              <a:off x="2484438" y="15882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895" name="Google Shape;895;p276"/>
            <p:cNvCxnSpPr>
              <a:stCxn id="891" idx="6"/>
              <a:endCxn id="896" idx="2"/>
            </p:cNvCxnSpPr>
            <p:nvPr/>
          </p:nvCxnSpPr>
          <p:spPr>
            <a:xfrm flipH="1" rot="10800000">
              <a:off x="2484438" y="2206551"/>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897" name="Google Shape;897;p276"/>
            <p:cNvCxnSpPr>
              <a:stCxn id="891" idx="6"/>
              <a:endCxn id="898" idx="2"/>
            </p:cNvCxnSpPr>
            <p:nvPr/>
          </p:nvCxnSpPr>
          <p:spPr>
            <a:xfrm>
              <a:off x="2484438" y="28257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899" name="Google Shape;899;p276"/>
            <p:cNvCxnSpPr>
              <a:stCxn id="891" idx="6"/>
              <a:endCxn id="900" idx="2"/>
            </p:cNvCxnSpPr>
            <p:nvPr/>
          </p:nvCxnSpPr>
          <p:spPr>
            <a:xfrm>
              <a:off x="2484438" y="28257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01" name="Google Shape;901;p276"/>
            <p:cNvCxnSpPr>
              <a:stCxn id="891" idx="6"/>
              <a:endCxn id="902" idx="2"/>
            </p:cNvCxnSpPr>
            <p:nvPr/>
          </p:nvCxnSpPr>
          <p:spPr>
            <a:xfrm>
              <a:off x="2484438" y="2825750"/>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03" name="Google Shape;903;p276"/>
            <p:cNvCxnSpPr>
              <a:endCxn id="904"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91" name="Google Shape;891;p27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20" name="Google Shape;920;p27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1" name="Google Shape;921;p27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2" name="Google Shape;922;p27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3" name="Google Shape;923;p27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4" name="Google Shape;924;p27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5" name="Google Shape;925;p27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6" name="Google Shape;926;p27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7" name="Google Shape;927;p27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928"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30" name="Google Shape;930;p2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31" name="Google Shape;931;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2" name="Google Shape;932;p2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flipH="1" rot="10800000">
              <a:off x="2484438" y="9690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37" name="Google Shape;937;p277"/>
            <p:cNvCxnSpPr>
              <a:stCxn id="935" idx="6"/>
              <a:endCxn id="938" idx="2"/>
            </p:cNvCxnSpPr>
            <p:nvPr/>
          </p:nvCxnSpPr>
          <p:spPr>
            <a:xfrm flipH="1" rot="10800000">
              <a:off x="2484438" y="15882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39" name="Google Shape;939;p277"/>
            <p:cNvCxnSpPr>
              <a:stCxn id="935" idx="6"/>
              <a:endCxn id="940" idx="2"/>
            </p:cNvCxnSpPr>
            <p:nvPr/>
          </p:nvCxnSpPr>
          <p:spPr>
            <a:xfrm flipH="1" rot="10800000">
              <a:off x="2484438" y="2206551"/>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41" name="Google Shape;941;p277"/>
            <p:cNvCxnSpPr>
              <a:stCxn id="935" idx="6"/>
              <a:endCxn id="942" idx="2"/>
            </p:cNvCxnSpPr>
            <p:nvPr/>
          </p:nvCxnSpPr>
          <p:spPr>
            <a:xfrm>
              <a:off x="2484438" y="28257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43" name="Google Shape;943;p277"/>
            <p:cNvCxnSpPr>
              <a:stCxn id="935" idx="6"/>
              <a:endCxn id="944" idx="2"/>
            </p:cNvCxnSpPr>
            <p:nvPr/>
          </p:nvCxnSpPr>
          <p:spPr>
            <a:xfrm>
              <a:off x="2484438" y="28257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45" name="Google Shape;945;p277"/>
            <p:cNvCxnSpPr>
              <a:stCxn id="935" idx="6"/>
              <a:endCxn id="946" idx="2"/>
            </p:cNvCxnSpPr>
            <p:nvPr/>
          </p:nvCxnSpPr>
          <p:spPr>
            <a:xfrm>
              <a:off x="2484438" y="2825750"/>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47" name="Google Shape;947;p277"/>
            <p:cNvCxnSpPr>
              <a:endCxn id="948"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35" name="Google Shape;935;p277"/>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64" name="Google Shape;964;p277"/>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277"/>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6" name="Google Shape;966;p277"/>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7" name="Google Shape;967;p277"/>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8" name="Google Shape;968;p277"/>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9" name="Google Shape;969;p277"/>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0" name="Google Shape;970;p277"/>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1" name="Google Shape;971;p277"/>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72"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74" name="Google Shape;974;p2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75" name="Google Shape;975;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6" name="Google Shape;976;p2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flipH="1" rot="10800000">
              <a:off x="2484438" y="9690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81" name="Google Shape;981;p278"/>
            <p:cNvCxnSpPr>
              <a:stCxn id="979" idx="6"/>
              <a:endCxn id="982" idx="2"/>
            </p:cNvCxnSpPr>
            <p:nvPr/>
          </p:nvCxnSpPr>
          <p:spPr>
            <a:xfrm flipH="1" rot="10800000">
              <a:off x="2484438" y="15882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83" name="Google Shape;983;p278"/>
            <p:cNvCxnSpPr>
              <a:stCxn id="979" idx="6"/>
              <a:endCxn id="984" idx="2"/>
            </p:cNvCxnSpPr>
            <p:nvPr/>
          </p:nvCxnSpPr>
          <p:spPr>
            <a:xfrm flipH="1" rot="10800000">
              <a:off x="2484438" y="2206551"/>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85" name="Google Shape;985;p278"/>
            <p:cNvCxnSpPr>
              <a:stCxn id="979" idx="6"/>
              <a:endCxn id="986" idx="2"/>
            </p:cNvCxnSpPr>
            <p:nvPr/>
          </p:nvCxnSpPr>
          <p:spPr>
            <a:xfrm>
              <a:off x="2484438" y="28257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87" name="Google Shape;987;p278"/>
            <p:cNvCxnSpPr>
              <a:stCxn id="979" idx="6"/>
              <a:endCxn id="988" idx="2"/>
            </p:cNvCxnSpPr>
            <p:nvPr/>
          </p:nvCxnSpPr>
          <p:spPr>
            <a:xfrm>
              <a:off x="2484438" y="28257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89" name="Google Shape;989;p278"/>
            <p:cNvCxnSpPr>
              <a:stCxn id="979" idx="6"/>
              <a:endCxn id="990" idx="2"/>
            </p:cNvCxnSpPr>
            <p:nvPr/>
          </p:nvCxnSpPr>
          <p:spPr>
            <a:xfrm>
              <a:off x="2484438" y="2825750"/>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91" name="Google Shape;991;p278"/>
            <p:cNvCxnSpPr>
              <a:endCxn id="992"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79" name="Google Shape;979;p278"/>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1008" name="Google Shape;1008;p278"/>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9" name="Google Shape;1009;p278"/>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0" name="Google Shape;1010;p278"/>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1" name="Google Shape;1011;p278"/>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2" name="Google Shape;1012;p278"/>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3" name="Google Shape;1013;p278"/>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4" name="Google Shape;1014;p278"/>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5" name="Google Shape;1015;p278"/>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1016" name="Shape 1016"/>
        <p:cNvGrpSpPr/>
        <p:nvPr/>
      </p:nvGrpSpPr>
      <p:grpSpPr>
        <a:xfrm>
          <a:off x="0" y="0"/>
          <a:ext cx="0" cy="0"/>
          <a:chOff x="0" y="0"/>
          <a:chExt cx="0" cy="0"/>
        </a:xfrm>
      </p:grpSpPr>
      <p:pic>
        <p:nvPicPr>
          <p:cNvPr descr="Shape&#10;&#10;Description automatically generated with low confidence" id="1017" name="Google Shape;1017;p2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18" name="Google Shape;1018;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9" name="Google Shape;1019;p2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flipH="1" rot="10800000">
              <a:off x="2484438" y="9690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24" name="Google Shape;1024;p279"/>
            <p:cNvCxnSpPr>
              <a:stCxn id="1022" idx="6"/>
              <a:endCxn id="1025" idx="2"/>
            </p:cNvCxnSpPr>
            <p:nvPr/>
          </p:nvCxnSpPr>
          <p:spPr>
            <a:xfrm flipH="1" rot="10800000">
              <a:off x="2484438" y="15882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26" name="Google Shape;1026;p279"/>
            <p:cNvCxnSpPr>
              <a:stCxn id="1022" idx="6"/>
              <a:endCxn id="1027" idx="2"/>
            </p:cNvCxnSpPr>
            <p:nvPr/>
          </p:nvCxnSpPr>
          <p:spPr>
            <a:xfrm flipH="1" rot="10800000">
              <a:off x="2484438" y="2206551"/>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28" name="Google Shape;1028;p279"/>
            <p:cNvCxnSpPr>
              <a:stCxn id="1022" idx="6"/>
              <a:endCxn id="1029" idx="2"/>
            </p:cNvCxnSpPr>
            <p:nvPr/>
          </p:nvCxnSpPr>
          <p:spPr>
            <a:xfrm>
              <a:off x="2484438" y="28257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30" name="Google Shape;1030;p279"/>
            <p:cNvCxnSpPr>
              <a:stCxn id="1022" idx="6"/>
              <a:endCxn id="1031" idx="2"/>
            </p:cNvCxnSpPr>
            <p:nvPr/>
          </p:nvCxnSpPr>
          <p:spPr>
            <a:xfrm>
              <a:off x="2484438" y="28257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32" name="Google Shape;1032;p279"/>
            <p:cNvCxnSpPr>
              <a:stCxn id="1022" idx="6"/>
              <a:endCxn id="1033" idx="2"/>
            </p:cNvCxnSpPr>
            <p:nvPr/>
          </p:nvCxnSpPr>
          <p:spPr>
            <a:xfrm>
              <a:off x="2484438" y="2825750"/>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34" name="Google Shape;1034;p279"/>
            <p:cNvCxnSpPr>
              <a:endCxn id="1035"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22" name="Google Shape;1022;p279"/>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36" name="Google Shape;1036;p27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7" name="Google Shape;1037;p27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8" name="Google Shape;1038;p27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9" name="Google Shape;1039;p27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0" name="Google Shape;1040;p27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1" name="Google Shape;1041;p27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2" name="Google Shape;1042;p27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3" name="Google Shape;1043;p27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1044" name="Shape 1044"/>
        <p:cNvGrpSpPr/>
        <p:nvPr/>
      </p:nvGrpSpPr>
      <p:grpSpPr>
        <a:xfrm>
          <a:off x="0" y="0"/>
          <a:ext cx="0" cy="0"/>
          <a:chOff x="0" y="0"/>
          <a:chExt cx="0" cy="0"/>
        </a:xfrm>
      </p:grpSpPr>
      <p:pic>
        <p:nvPicPr>
          <p:cNvPr descr="Shape&#10;&#10;Description automatically generated with low confidence" id="1045" name="Google Shape;1045;p2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46" name="Google Shape;1046;p2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7" name="Google Shape;1047;p2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flipH="1" rot="10800000">
              <a:off x="2484438" y="9690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52" name="Google Shape;1052;p280"/>
            <p:cNvCxnSpPr>
              <a:stCxn id="1050" idx="6"/>
              <a:endCxn id="1053" idx="2"/>
            </p:cNvCxnSpPr>
            <p:nvPr/>
          </p:nvCxnSpPr>
          <p:spPr>
            <a:xfrm flipH="1" rot="10800000">
              <a:off x="2484438" y="15882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54" name="Google Shape;1054;p280"/>
            <p:cNvCxnSpPr>
              <a:stCxn id="1050" idx="6"/>
              <a:endCxn id="1055" idx="2"/>
            </p:cNvCxnSpPr>
            <p:nvPr/>
          </p:nvCxnSpPr>
          <p:spPr>
            <a:xfrm flipH="1" rot="10800000">
              <a:off x="2484438" y="2206551"/>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56" name="Google Shape;1056;p280"/>
            <p:cNvCxnSpPr>
              <a:stCxn id="1050" idx="6"/>
              <a:endCxn id="1057" idx="2"/>
            </p:cNvCxnSpPr>
            <p:nvPr/>
          </p:nvCxnSpPr>
          <p:spPr>
            <a:xfrm>
              <a:off x="2484438" y="28257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58" name="Google Shape;1058;p280"/>
            <p:cNvCxnSpPr>
              <a:stCxn id="1050" idx="6"/>
              <a:endCxn id="1059" idx="2"/>
            </p:cNvCxnSpPr>
            <p:nvPr/>
          </p:nvCxnSpPr>
          <p:spPr>
            <a:xfrm>
              <a:off x="2484438" y="28257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60" name="Google Shape;1060;p280"/>
            <p:cNvCxnSpPr>
              <a:stCxn id="1050" idx="6"/>
              <a:endCxn id="1061" idx="2"/>
            </p:cNvCxnSpPr>
            <p:nvPr/>
          </p:nvCxnSpPr>
          <p:spPr>
            <a:xfrm>
              <a:off x="2484438" y="2825750"/>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62" name="Google Shape;1062;p280"/>
            <p:cNvCxnSpPr>
              <a:endCxn id="1063"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50" name="Google Shape;1050;p280"/>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64" name="Google Shape;1064;p280"/>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5" name="Google Shape;1065;p280"/>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6" name="Google Shape;1066;p280"/>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7" name="Google Shape;1067;p280"/>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8" name="Google Shape;1068;p280"/>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9" name="Google Shape;1069;p280"/>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0" name="Google Shape;1070;p280"/>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1" name="Google Shape;1071;p280"/>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72" name="Shape 1072"/>
        <p:cNvGrpSpPr/>
        <p:nvPr/>
      </p:nvGrpSpPr>
      <p:grpSpPr>
        <a:xfrm>
          <a:off x="0" y="0"/>
          <a:ext cx="0" cy="0"/>
          <a:chOff x="0" y="0"/>
          <a:chExt cx="0" cy="0"/>
        </a:xfrm>
      </p:grpSpPr>
      <p:pic>
        <p:nvPicPr>
          <p:cNvPr descr="Shape&#10;&#10;Description automatically generated with low confidence" id="1073" name="Google Shape;1073;p2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74" name="Google Shape;1074;p2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5" name="Google Shape;1075;p2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flipH="1" rot="10800000">
              <a:off x="2484438" y="9690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80" name="Google Shape;1080;p281"/>
            <p:cNvCxnSpPr>
              <a:stCxn id="1078" idx="6"/>
              <a:endCxn id="1081" idx="2"/>
            </p:cNvCxnSpPr>
            <p:nvPr/>
          </p:nvCxnSpPr>
          <p:spPr>
            <a:xfrm flipH="1" rot="10800000">
              <a:off x="2484438" y="15882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82" name="Google Shape;1082;p281"/>
            <p:cNvCxnSpPr>
              <a:stCxn id="1078" idx="6"/>
              <a:endCxn id="1083" idx="2"/>
            </p:cNvCxnSpPr>
            <p:nvPr/>
          </p:nvCxnSpPr>
          <p:spPr>
            <a:xfrm flipH="1" rot="10800000">
              <a:off x="2484438" y="2206551"/>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84" name="Google Shape;1084;p281"/>
            <p:cNvCxnSpPr>
              <a:stCxn id="1078" idx="6"/>
              <a:endCxn id="1085" idx="2"/>
            </p:cNvCxnSpPr>
            <p:nvPr/>
          </p:nvCxnSpPr>
          <p:spPr>
            <a:xfrm>
              <a:off x="2484438" y="28257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86" name="Google Shape;1086;p281"/>
            <p:cNvCxnSpPr>
              <a:stCxn id="1078" idx="6"/>
              <a:endCxn id="1087" idx="2"/>
            </p:cNvCxnSpPr>
            <p:nvPr/>
          </p:nvCxnSpPr>
          <p:spPr>
            <a:xfrm>
              <a:off x="2484438" y="28257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88" name="Google Shape;1088;p281"/>
            <p:cNvCxnSpPr>
              <a:stCxn id="1078" idx="6"/>
              <a:endCxn id="1089" idx="2"/>
            </p:cNvCxnSpPr>
            <p:nvPr/>
          </p:nvCxnSpPr>
          <p:spPr>
            <a:xfrm>
              <a:off x="2484438" y="2825750"/>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90" name="Google Shape;1090;p281"/>
            <p:cNvCxnSpPr>
              <a:endCxn id="1091"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78" name="Google Shape;1078;p281"/>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92" name="Google Shape;1092;p281"/>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3" name="Google Shape;1093;p281"/>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4" name="Google Shape;1094;p281"/>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5" name="Google Shape;1095;p281"/>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6" name="Google Shape;1096;p281"/>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7" name="Google Shape;1097;p281"/>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8" name="Google Shape;1098;p281"/>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9" name="Google Shape;1099;p281"/>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64"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66" name="Google Shape;66;p21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67" name="Google Shape;67;p219"/>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8" name="Google Shape;68;p219"/>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9" name="Google Shape;69;p2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21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100" name="Shape 1100"/>
        <p:cNvGrpSpPr/>
        <p:nvPr/>
      </p:nvGrpSpPr>
      <p:grpSpPr>
        <a:xfrm>
          <a:off x="0" y="0"/>
          <a:ext cx="0" cy="0"/>
          <a:chOff x="0" y="0"/>
          <a:chExt cx="0" cy="0"/>
        </a:xfrm>
      </p:grpSpPr>
      <p:pic>
        <p:nvPicPr>
          <p:cNvPr descr="Shape&#10;&#10;Description automatically generated with low confidence" id="1101" name="Google Shape;1101;p2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02" name="Google Shape;1102;p2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3" name="Google Shape;1103;p2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descr="A picture containing icon&#10;&#10;Description automatically generated" id="1105" name="Google Shape;1105;p283"/>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83"/>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114" name="Google Shape;1114;p283"/>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5" name="Google Shape;1115;p283"/>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6" name="Google Shape;1116;p283"/>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7" name="Google Shape;1117;p283"/>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8" name="Google Shape;1118;p283"/>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9" name="Google Shape;1119;p283"/>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0" name="Google Shape;1120;p283"/>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1" name="Google Shape;1121;p283"/>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2" name="Google Shape;1122;p283"/>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23" name="Shape 1123"/>
        <p:cNvGrpSpPr/>
        <p:nvPr/>
      </p:nvGrpSpPr>
      <p:grpSpPr>
        <a:xfrm>
          <a:off x="0" y="0"/>
          <a:ext cx="0" cy="0"/>
          <a:chOff x="0" y="0"/>
          <a:chExt cx="0" cy="0"/>
        </a:xfrm>
      </p:grpSpPr>
      <p:pic>
        <p:nvPicPr>
          <p:cNvPr descr="Shape&#10;&#10;Description automatically generated with low confidence" id="1124" name="Google Shape;1124;p2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25" name="Google Shape;1125;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6" name="Google Shape;1126;p2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3" name="Google Shape;1133;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9" name="Google Shape;1139;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5" name="Google Shape;1145;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1" name="Google Shape;1151;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52" name="Google Shape;1152;p28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3" name="Google Shape;1153;p28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4" name="Google Shape;1154;p28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5" name="Google Shape;1155;p28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2" name="Google Shape;1162;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8" name="Google Shape;1168;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4" name="Google Shape;1174;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0" name="Google Shape;1180;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6" name="Google Shape;1186;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87" name="Google Shape;1187;p28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8" name="Google Shape;1188;p28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9" name="Google Shape;1189;p28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0" name="Google Shape;1190;p28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1" name="Google Shape;1191;p28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92" name="Shape 1192"/>
        <p:cNvGrpSpPr/>
        <p:nvPr/>
      </p:nvGrpSpPr>
      <p:grpSpPr>
        <a:xfrm>
          <a:off x="0" y="0"/>
          <a:ext cx="0" cy="0"/>
          <a:chOff x="0" y="0"/>
          <a:chExt cx="0" cy="0"/>
        </a:xfrm>
      </p:grpSpPr>
      <p:pic>
        <p:nvPicPr>
          <p:cNvPr descr="Shape&#10;&#10;Description automatically generated with low confidence" id="1193" name="Google Shape;1193;p2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94" name="Google Shape;1194;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5" name="Google Shape;1195;p2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2" name="Google Shape;1202;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8" name="Google Shape;1208;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4" name="Google Shape;1214;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0" name="Google Shape;1220;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21" name="Google Shape;1221;p285"/>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2" name="Google Shape;1222;p285"/>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3" name="Google Shape;1223;p285"/>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4" name="Google Shape;1224;p285"/>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1" name="Google Shape;1231;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7" name="Google Shape;1237;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3" name="Google Shape;1243;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9" name="Google Shape;1249;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5" name="Google Shape;1255;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56" name="Google Shape;1256;p285"/>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7" name="Google Shape;1257;p285"/>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8" name="Google Shape;1258;p285"/>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9" name="Google Shape;1259;p285"/>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0" name="Google Shape;1260;p285"/>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61" name="Shape 1261"/>
        <p:cNvGrpSpPr/>
        <p:nvPr/>
      </p:nvGrpSpPr>
      <p:grpSpPr>
        <a:xfrm>
          <a:off x="0" y="0"/>
          <a:ext cx="0" cy="0"/>
          <a:chOff x="0" y="0"/>
          <a:chExt cx="0" cy="0"/>
        </a:xfrm>
      </p:grpSpPr>
      <p:pic>
        <p:nvPicPr>
          <p:cNvPr descr="Shape&#10;&#10;Description automatically generated with low confidence" id="1262" name="Google Shape;1262;p2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63" name="Google Shape;1263;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4" name="Google Shape;1264;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1" name="Google Shape;1271;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7" name="Google Shape;1277;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3" name="Google Shape;1283;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9" name="Google Shape;1289;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90" name="Google Shape;1290;p286"/>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1" name="Google Shape;1291;p286"/>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2" name="Google Shape;1292;p286"/>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3" name="Google Shape;1293;p286"/>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0" name="Google Shape;1300;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6" name="Google Shape;1306;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2" name="Google Shape;1312;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8" name="Google Shape;1318;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4" name="Google Shape;1324;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25" name="Google Shape;1325;p286"/>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6" name="Google Shape;1326;p286"/>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7" name="Google Shape;1327;p286"/>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8" name="Google Shape;1328;p286"/>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9" name="Google Shape;1329;p286"/>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330" name="Shape 1330"/>
        <p:cNvGrpSpPr/>
        <p:nvPr/>
      </p:nvGrpSpPr>
      <p:grpSpPr>
        <a:xfrm>
          <a:off x="0" y="0"/>
          <a:ext cx="0" cy="0"/>
          <a:chOff x="0" y="0"/>
          <a:chExt cx="0" cy="0"/>
        </a:xfrm>
      </p:grpSpPr>
      <p:pic>
        <p:nvPicPr>
          <p:cNvPr descr="Shape&#10;&#10;Description automatically generated with low confidence" id="1331" name="Google Shape;1331;p2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32" name="Google Shape;1332;p2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3" name="Google Shape;1333;p2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0" name="Google Shape;1340;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6" name="Google Shape;1346;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2" name="Google Shape;1352;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8" name="Google Shape;1358;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4" name="Google Shape;1364;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65" name="Google Shape;1365;p287"/>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6" name="Google Shape;1366;p287"/>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7" name="Google Shape;1367;p287"/>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8" name="Google Shape;1368;p287"/>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9" name="Google Shape;1369;p287"/>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6" name="Google Shape;1376;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2" name="Google Shape;1382;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8" name="Google Shape;1388;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4" name="Google Shape;1394;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0" name="Google Shape;1400;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01" name="Google Shape;1401;p287"/>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2" name="Google Shape;1402;p287"/>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3" name="Google Shape;1403;p287"/>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4" name="Google Shape;1404;p287"/>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5" name="Google Shape;1405;p287"/>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406" name="Shape 1406"/>
        <p:cNvGrpSpPr/>
        <p:nvPr/>
      </p:nvGrpSpPr>
      <p:grpSpPr>
        <a:xfrm>
          <a:off x="0" y="0"/>
          <a:ext cx="0" cy="0"/>
          <a:chOff x="0" y="0"/>
          <a:chExt cx="0" cy="0"/>
        </a:xfrm>
      </p:grpSpPr>
      <p:pic>
        <p:nvPicPr>
          <p:cNvPr descr="Shape&#10;&#10;Description automatically generated with low confidence" id="1407" name="Google Shape;1407;p2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08" name="Google Shape;1408;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9" name="Google Shape;1409;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4509"/>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57" name="Google Shape;1457;p288"/>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8" name="Google Shape;1458;p288"/>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9" name="Google Shape;1459;p288"/>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0" name="Google Shape;1460;p288"/>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1" name="Google Shape;1461;p288"/>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2" name="Google Shape;1462;p288"/>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3" name="Google Shape;1463;p288"/>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4" name="Google Shape;1464;p288"/>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5" name="Google Shape;1465;p288"/>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6" name="Google Shape;1466;p288"/>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67" name="Shape 1467"/>
        <p:cNvGrpSpPr/>
        <p:nvPr/>
      </p:nvGrpSpPr>
      <p:grpSpPr>
        <a:xfrm>
          <a:off x="0" y="0"/>
          <a:ext cx="0" cy="0"/>
          <a:chOff x="0" y="0"/>
          <a:chExt cx="0" cy="0"/>
        </a:xfrm>
      </p:grpSpPr>
      <p:pic>
        <p:nvPicPr>
          <p:cNvPr descr="Shape&#10;&#10;Description automatically generated with low confidence" id="1468" name="Google Shape;1468;p2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69" name="Google Shape;1469;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0" name="Google Shape;1470;p2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71" name="Shape 1471"/>
        <p:cNvGrpSpPr/>
        <p:nvPr/>
      </p:nvGrpSpPr>
      <p:grpSpPr>
        <a:xfrm>
          <a:off x="0" y="0"/>
          <a:ext cx="0" cy="0"/>
          <a:chOff x="0" y="0"/>
          <a:chExt cx="0" cy="0"/>
        </a:xfrm>
      </p:grpSpPr>
      <p:sp>
        <p:nvSpPr>
          <p:cNvPr descr="Background pattern&#10;&#10;Description automatically generated" id="1472" name="Google Shape;1472;p29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73" name="Google Shape;1473;p29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76" name="Google Shape;1476;p29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77" name="Google Shape;1477;p29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78" name="Shape 1478"/>
        <p:cNvGrpSpPr/>
        <p:nvPr/>
      </p:nvGrpSpPr>
      <p:grpSpPr>
        <a:xfrm>
          <a:off x="0" y="0"/>
          <a:ext cx="0" cy="0"/>
          <a:chOff x="0" y="0"/>
          <a:chExt cx="0" cy="0"/>
        </a:xfrm>
      </p:grpSpPr>
      <p:sp>
        <p:nvSpPr>
          <p:cNvPr descr="Background pattern&#10;&#10;Description automatically generated" id="1479" name="Google Shape;1479;p291"/>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0" name="Google Shape;1480;p29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83" name="Google Shape;1483;p291"/>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84" name="Google Shape;1484;p291"/>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85" name="Shape 1485"/>
        <p:cNvGrpSpPr/>
        <p:nvPr/>
      </p:nvGrpSpPr>
      <p:grpSpPr>
        <a:xfrm>
          <a:off x="0" y="0"/>
          <a:ext cx="0" cy="0"/>
          <a:chOff x="0" y="0"/>
          <a:chExt cx="0" cy="0"/>
        </a:xfrm>
      </p:grpSpPr>
      <p:sp>
        <p:nvSpPr>
          <p:cNvPr descr="Background pattern&#10;&#10;Description automatically generated" id="1486" name="Google Shape;1486;p292"/>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7" name="Google Shape;1487;p292"/>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490" name="Google Shape;1490;p292"/>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491" name="Google Shape;1491;p292"/>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7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b="5408" l="16974" r="19507" t="14937"/>
          <a:stretch/>
        </p:blipFill>
        <p:spPr>
          <a:xfrm>
            <a:off x="6412523" y="0"/>
            <a:ext cx="2731477" cy="5143500"/>
          </a:xfrm>
          <a:prstGeom prst="rect">
            <a:avLst/>
          </a:prstGeom>
          <a:noFill/>
          <a:ln>
            <a:noFill/>
          </a:ln>
        </p:spPr>
      </p:pic>
      <p:pic>
        <p:nvPicPr>
          <p:cNvPr descr="Shape&#10;&#10;Description automatically generated with low confidence" id="73" name="Google Shape;73;p220"/>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74" name="Google Shape;74;p220"/>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5" name="Google Shape;75;p220"/>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6" name="Google Shape;76;p22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 name="Google Shape;77;p22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492" name="Shape 1492"/>
        <p:cNvGrpSpPr/>
        <p:nvPr/>
      </p:nvGrpSpPr>
      <p:grpSpPr>
        <a:xfrm>
          <a:off x="0" y="0"/>
          <a:ext cx="0" cy="0"/>
          <a:chOff x="0" y="0"/>
          <a:chExt cx="0" cy="0"/>
        </a:xfrm>
      </p:grpSpPr>
      <p:sp>
        <p:nvSpPr>
          <p:cNvPr descr="Background pattern&#10;&#10;Description automatically generated" id="1493" name="Google Shape;1493;p293"/>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94" name="Google Shape;1494;p29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497" name="Google Shape;1497;p293"/>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01" name="Google Shape;1501;p293"/>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02"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descr="Surface chart&#10;&#10;Description automatically generated with low confidence" id="1504" name="Google Shape;1504;p29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05" name="Google Shape;1505;p29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06" name="Google Shape;1506;p29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12" name="Google Shape;1512;p29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13"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descr="Surface chart&#10;&#10;Description automatically generated with low confidence" id="1515" name="Google Shape;1515;p29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6" name="Google Shape;1516;p29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17" name="Google Shape;1517;p29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3" name="Google Shape;1523;p295"/>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24"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descr="Surface chart&#10;&#10;Description automatically generated with low confidence" id="1526" name="Google Shape;1526;p29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27" name="Google Shape;1527;p29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8" name="Google Shape;1528;p29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4" name="Google Shape;1534;p296"/>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35"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descr="Surface chart&#10;&#10;Description automatically generated with low confidence" id="1537" name="Google Shape;1537;p29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8" name="Google Shape;1538;p29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9" name="Google Shape;1539;p29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53" name="Google Shape;1553;p29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54"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descr="Surface chart&#10;&#10;Description automatically generated with low confidence" id="1556" name="Google Shape;1556;p29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57" name="Google Shape;1557;p29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58" name="Google Shape;1558;p29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72" name="Google Shape;1572;p298"/>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73"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descr="Surface chart&#10;&#10;Description automatically generated with low confidence" id="1575" name="Google Shape;1575;p29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76" name="Google Shape;1576;p29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77" name="Google Shape;1577;p299"/>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91" name="Google Shape;1591;p299"/>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Dqr8bN/Fa0Y=">
    <p:spTree>
      <p:nvGrpSpPr>
        <p:cNvPr id="1592" name="Shape 1592"/>
        <p:cNvGrpSpPr/>
        <p:nvPr/>
      </p:nvGrpSpPr>
      <p:grpSpPr>
        <a:xfrm>
          <a:off x="0" y="0"/>
          <a:ext cx="0" cy="0"/>
          <a:chOff x="0" y="0"/>
          <a:chExt cx="0" cy="0"/>
        </a:xfrm>
      </p:grpSpPr>
      <p:sp>
        <p:nvSpPr>
          <p:cNvPr descr="Background pattern&#10;&#10;Description automatically generated" id="1593" name="Google Shape;1593;p30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594" name="Google Shape;1594;p30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596" name="Google Shape;1596;p300"/>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7" name="Google Shape;1597;p300"/>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RW8R9teg=">
    <p:spTree>
      <p:nvGrpSpPr>
        <p:cNvPr id="1598"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b="0" l="6267" r="24761" t="0"/>
          <a:stretch/>
        </p:blipFill>
        <p:spPr>
          <a:xfrm>
            <a:off x="0" y="1166968"/>
            <a:ext cx="4113765" cy="3976529"/>
          </a:xfrm>
          <a:prstGeom prst="rect">
            <a:avLst/>
          </a:prstGeom>
          <a:noFill/>
          <a:ln>
            <a:noFill/>
          </a:ln>
        </p:spPr>
      </p:pic>
      <p:pic>
        <p:nvPicPr>
          <p:cNvPr descr="Shape&#10;&#10;Description automatically generated with low confidence" id="1602" name="Google Shape;1602;p301"/>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06" name="Google Shape;1606;p30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9PaqNllEhs=">
    <p:spTree>
      <p:nvGrpSpPr>
        <p:cNvPr id="1607"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b="0" l="6267" r="24761" t="0"/>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12" name="Google Shape;1612;p30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6" name="Google Shape;1616;p30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78"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80" name="Google Shape;80;p22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1" name="Google Shape;81;p221"/>
          <p:cNvSpPr/>
          <p:nvPr>
            <p:ph idx="2" type="pic"/>
          </p:nvPr>
        </p:nvSpPr>
        <p:spPr>
          <a:xfrm>
            <a:off x="4983850" y="776920"/>
            <a:ext cx="4160150" cy="4050508"/>
          </a:xfrm>
          <a:prstGeom prst="rect">
            <a:avLst/>
          </a:prstGeom>
          <a:noFill/>
          <a:ln>
            <a:noFill/>
          </a:ln>
        </p:spPr>
      </p:sp>
      <p:sp>
        <p:nvSpPr>
          <p:cNvPr id="82" name="Google Shape;82;p22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 name="Google Shape;83;p2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 name="Google Shape;84;p22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4UbIAoRKqE=">
    <p:spTree>
      <p:nvGrpSpPr>
        <p:cNvPr id="1617"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20" name="Google Shape;1620;p303"/>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22" name="Google Shape;1622;p303"/>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3" name="Google Shape;1623;p303"/>
          <p:cNvSpPr/>
          <p:nvPr>
            <p:ph idx="2" type="pic"/>
          </p:nvPr>
        </p:nvSpPr>
        <p:spPr>
          <a:xfrm>
            <a:off x="-1" y="1166963"/>
            <a:ext cx="4113765" cy="3976533"/>
          </a:xfrm>
          <a:prstGeom prst="rect">
            <a:avLst/>
          </a:prstGeom>
          <a:noFill/>
          <a:ln>
            <a:noFill/>
          </a:ln>
        </p:spPr>
      </p:sp>
      <p:sp>
        <p:nvSpPr>
          <p:cNvPr id="1624" name="Google Shape;1624;p303"/>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2GzZ40GySk=">
    <p:spTree>
      <p:nvGrpSpPr>
        <p:cNvPr id="1625"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29" name="Google Shape;1629;p30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304"/>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1" name="Google Shape;1631;p304"/>
          <p:cNvSpPr/>
          <p:nvPr>
            <p:ph idx="2" type="pic"/>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3" name="Google Shape;1633;p304"/>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gZiR0H3NR8=">
    <p:spTree>
      <p:nvGrpSpPr>
        <p:cNvPr id="1634"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6" name="Google Shape;1636;p30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305"/>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8" name="Google Shape;1638;p305"/>
          <p:cNvSpPr/>
          <p:nvPr>
            <p:ph idx="2" type="pic"/>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0" name="Google Shape;1640;p305"/>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oEswYYMGQs=">
    <p:spTree>
      <p:nvGrpSpPr>
        <p:cNvPr id="164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3" name="Google Shape;1643;p30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306"/>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5" name="Google Shape;1645;p306"/>
          <p:cNvSpPr/>
          <p:nvPr>
            <p:ph idx="2" type="pic"/>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7" name="Google Shape;1647;p306"/>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2xnkFKbRI=">
    <p:spTree>
      <p:nvGrpSpPr>
        <p:cNvPr id="1648" name="Shape 1648"/>
        <p:cNvGrpSpPr/>
        <p:nvPr/>
      </p:nvGrpSpPr>
      <p:grpSpPr>
        <a:xfrm>
          <a:off x="0" y="0"/>
          <a:ext cx="0" cy="0"/>
          <a:chOff x="0" y="0"/>
          <a:chExt cx="0" cy="0"/>
        </a:xfrm>
      </p:grpSpPr>
      <p:pic>
        <p:nvPicPr>
          <p:cNvPr descr="Shape&#10;&#10;Description automatically generated with low confidence" id="1649" name="Google Shape;1649;p30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1" name="Google Shape;1651;p307"/>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2" name="Google Shape;1652;p307"/>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3" name="Google Shape;1653;p307"/>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TK4Q5N5nFs=">
    <p:spTree>
      <p:nvGrpSpPr>
        <p:cNvPr id="1654" name="Shape 1654"/>
        <p:cNvGrpSpPr/>
        <p:nvPr/>
      </p:nvGrpSpPr>
      <p:grpSpPr>
        <a:xfrm>
          <a:off x="0" y="0"/>
          <a:ext cx="0" cy="0"/>
          <a:chOff x="0" y="0"/>
          <a:chExt cx="0" cy="0"/>
        </a:xfrm>
      </p:grpSpPr>
      <p:pic>
        <p:nvPicPr>
          <p:cNvPr descr="Shape&#10;&#10;Description automatically generated with low confidence" id="1655" name="Google Shape;1655;p3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7" name="Google Shape;1657;p308"/>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8" name="Google Shape;1658;p308"/>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9" name="Google Shape;1659;p308"/>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RKRIDJzxFw=">
    <p:spTree>
      <p:nvGrpSpPr>
        <p:cNvPr id="1660"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62" name="Google Shape;1662;p3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5" name="Google Shape;1665;p309"/>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6" name="Google Shape;1666;p309"/>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67" name="Shape 1667"/>
        <p:cNvGrpSpPr/>
        <p:nvPr/>
      </p:nvGrpSpPr>
      <p:grpSpPr>
        <a:xfrm>
          <a:off x="0" y="0"/>
          <a:ext cx="0" cy="0"/>
          <a:chOff x="0" y="0"/>
          <a:chExt cx="0" cy="0"/>
        </a:xfrm>
      </p:grpSpPr>
      <p:pic>
        <p:nvPicPr>
          <p:cNvPr descr="Shape&#10;&#10;Description automatically generated with low confidence" id="1668" name="Google Shape;1668;p310"/>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70" name="Google Shape;1670;p310"/>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cJt8AR02Gc=">
    <p:spTree>
      <p:nvGrpSpPr>
        <p:cNvPr id="167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673" name="Google Shape;1673;p31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674" name="Google Shape;1674;p311"/>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675" name="Google Shape;1675;p311"/>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76" name="Google Shape;1676;p311"/>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677" name="Google Shape;1677;p311"/>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78" name="Google Shape;1678;p311"/>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79" name="Google Shape;1679;p311"/>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0" name="Google Shape;1680;p311"/>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681" name="Google Shape;1681;p311"/>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uyCmyK/cOQ=">
    <p:spTree>
      <p:nvGrpSpPr>
        <p:cNvPr id="1682"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4" name="Google Shape;1684;p3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85" name="Google Shape;1685;p312"/>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86" name="Google Shape;1686;p312"/>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2.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209"/>
          <p:cNvSpPr txBox="1"/>
          <p:nvPr>
            <p:ph idx="1" type="body"/>
          </p:nvPr>
        </p:nvSpPr>
        <p:spPr>
          <a:xfrm>
            <a:off x="72428" y="2640951"/>
            <a:ext cx="4083113" cy="44055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Grocery Delivery Website </a:t>
            </a:r>
            <a:endParaRPr/>
          </a:p>
        </p:txBody>
      </p:sp>
      <p:sp>
        <p:nvSpPr>
          <p:cNvPr id="1833" name="Google Shape;1833;p209"/>
          <p:cNvSpPr txBox="1"/>
          <p:nvPr>
            <p:ph idx="1" type="body"/>
          </p:nvPr>
        </p:nvSpPr>
        <p:spPr>
          <a:xfrm>
            <a:off x="261267" y="3361376"/>
            <a:ext cx="36894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Task - 4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210"/>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Autofit/>
          </a:bodyPr>
          <a:lstStyle/>
          <a:p>
            <a:pPr indent="0" lvl="0" marL="0" rtl="0" algn="l">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Grocery Delivery Website</a:t>
            </a:r>
            <a:endParaRPr sz="1829">
              <a:solidFill>
                <a:schemeClr val="lt2"/>
              </a:solidFill>
              <a:latin typeface="EB Garamond"/>
              <a:ea typeface="EB Garamond"/>
              <a:cs typeface="EB Garamond"/>
              <a:sym typeface="EB Garamond"/>
            </a:endParaRPr>
          </a:p>
        </p:txBody>
      </p:sp>
      <p:sp>
        <p:nvSpPr>
          <p:cNvPr id="1839" name="Google Shape;1839;p210"/>
          <p:cNvSpPr txBox="1"/>
          <p:nvPr>
            <p:ph idx="1" type="body"/>
          </p:nvPr>
        </p:nvSpPr>
        <p:spPr>
          <a:xfrm>
            <a:off x="144710" y="1223108"/>
            <a:ext cx="4548600" cy="303630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400"/>
              <a:buFont typeface="EB Garamond Medium"/>
              <a:buChar char="▪"/>
            </a:pPr>
            <a:r>
              <a:rPr lang="en-US">
                <a:solidFill>
                  <a:srgbClr val="D1D5DB"/>
                </a:solidFill>
                <a:latin typeface="Arial"/>
                <a:ea typeface="Arial"/>
                <a:cs typeface="Arial"/>
                <a:sym typeface="Arial"/>
              </a:rPr>
              <a:t>O</a:t>
            </a:r>
            <a:r>
              <a:rPr b="0" i="0" lang="en-US">
                <a:solidFill>
                  <a:srgbClr val="D1D5DB"/>
                </a:solidFill>
                <a:latin typeface="Arial"/>
                <a:ea typeface="Arial"/>
                <a:cs typeface="Arial"/>
                <a:sym typeface="Arial"/>
              </a:rPr>
              <a:t>ne-stop solution for hassle-free grocery shopping. Say goodbye to long lines and crowded aisles – with our convenient online platform, you can browse, select, and have your groceries delivered right to your doorstep.</a:t>
            </a:r>
            <a:endParaRPr>
              <a:latin typeface="EB Garamond Medium"/>
              <a:ea typeface="EB Garamond Medium"/>
              <a:cs typeface="EB Garamond Medium"/>
              <a:sym typeface="EB Garamond Medium"/>
            </a:endParaRPr>
          </a:p>
        </p:txBody>
      </p:sp>
      <p:pic>
        <p:nvPicPr>
          <p:cNvPr id="1840" name="Google Shape;1840;p210"/>
          <p:cNvPicPr preferRelativeResize="0"/>
          <p:nvPr/>
        </p:nvPicPr>
        <p:blipFill rotWithShape="1">
          <a:blip r:embed="rId3">
            <a:alphaModFix/>
          </a:blip>
          <a:srcRect b="0" l="0" r="0" t="0"/>
          <a:stretch/>
        </p:blipFill>
        <p:spPr>
          <a:xfrm>
            <a:off x="4267275" y="242113"/>
            <a:ext cx="9144000" cy="5143500"/>
          </a:xfrm>
          <a:prstGeom prst="rect">
            <a:avLst/>
          </a:prstGeom>
          <a:noFill/>
          <a:ln>
            <a:noFill/>
          </a:ln>
        </p:spPr>
      </p:pic>
      <p:graphicFrame>
        <p:nvGraphicFramePr>
          <p:cNvPr id="1841" name="Google Shape;1841;p210"/>
          <p:cNvGraphicFramePr/>
          <p:nvPr/>
        </p:nvGraphicFramePr>
        <p:xfrm>
          <a:off x="65313" y="2448142"/>
          <a:ext cx="3000000" cy="3000000"/>
        </p:xfrm>
        <a:graphic>
          <a:graphicData uri="http://schemas.openxmlformats.org/drawingml/2006/table">
            <a:tbl>
              <a:tblPr>
                <a:noFill/>
                <a:tableStyleId>{65075195-860E-4910-9574-0E679EC412E3}</a:tableStyleId>
              </a:tblPr>
              <a:tblGrid>
                <a:gridCol w="1576875"/>
                <a:gridCol w="2170500"/>
                <a:gridCol w="880625"/>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LMS Username</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Name </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Batch </a:t>
                      </a:r>
                      <a:endParaRPr b="1" sz="1400" u="none" cap="none" strike="noStrike">
                        <a:solidFill>
                          <a:schemeClr val="lt2"/>
                        </a:solidFill>
                      </a:endParaRPr>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Balamurugan A</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BharathiMohan K</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Dhinesh 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au721220104039</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Rithik Kumar Ragavan 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211"/>
          <p:cNvSpPr txBox="1"/>
          <p:nvPr>
            <p:ph idx="1" type="body"/>
          </p:nvPr>
        </p:nvSpPr>
        <p:spPr>
          <a:xfrm>
            <a:off x="481875" y="590133"/>
            <a:ext cx="6891900" cy="1367100"/>
          </a:xfrm>
          <a:prstGeom prst="rect">
            <a:avLst/>
          </a:prstGeom>
          <a:noFill/>
          <a:ln>
            <a:noFill/>
          </a:ln>
        </p:spPr>
        <p:txBody>
          <a:bodyPr anchorCtr="0" anchor="t" bIns="45700" lIns="91425" spcFirstLastPara="1" rIns="91425" wrap="square" tIns="45700">
            <a:noAutofit/>
          </a:bodyPr>
          <a:lstStyle/>
          <a:p>
            <a:pPr indent="0" lvl="0" marL="0" marR="0" rtl="0" algn="l">
              <a:lnSpc>
                <a:spcPct val="107916"/>
              </a:lnSpc>
              <a:spcBef>
                <a:spcPts val="0"/>
              </a:spcBef>
              <a:spcAft>
                <a:spcPts val="0"/>
              </a:spcAft>
              <a:buClr>
                <a:srgbClr val="000000"/>
              </a:buClr>
              <a:buSzPts val="1600"/>
              <a:buFont typeface="Arial"/>
              <a:buNone/>
            </a:pPr>
            <a:r>
              <a:rPr b="1" i="0" lang="en-US" sz="1600" u="none" cap="none" strike="noStrike">
                <a:solidFill>
                  <a:srgbClr val="0B5394"/>
                </a:solidFill>
                <a:latin typeface="EB Garamond Medium"/>
                <a:ea typeface="EB Garamond Medium"/>
                <a:cs typeface="EB Garamond Medium"/>
                <a:sym typeface="EB Garamond Medium"/>
              </a:rPr>
              <a:t>Creation of Interactive Front End</a:t>
            </a:r>
            <a:endParaRPr b="1" i="0" sz="1400" u="none" cap="none" strike="noStrike">
              <a:solidFill>
                <a:srgbClr val="0B5394"/>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Create SRS : </a:t>
            </a:r>
            <a:r>
              <a:rPr lang="en-US">
                <a:solidFill>
                  <a:schemeClr val="dk1"/>
                </a:solidFill>
                <a:latin typeface="EB Garamond Medium"/>
                <a:ea typeface="EB Garamond Medium"/>
                <a:cs typeface="EB Garamond Medium"/>
                <a:sym typeface="EB Garamond Medium"/>
              </a:rPr>
              <a:t>Create java back end</a:t>
            </a:r>
            <a:r>
              <a:rPr b="1" i="0" lang="en-US" sz="1200" u="none" cap="none" strike="noStrike">
                <a:solidFill>
                  <a:schemeClr val="dk1"/>
                </a:solidFill>
                <a:latin typeface="Public Sans"/>
                <a:ea typeface="Public Sans"/>
                <a:cs typeface="Public Sans"/>
                <a:sym typeface="Public Sans"/>
              </a:rPr>
              <a:t> </a:t>
            </a:r>
            <a:r>
              <a:rPr b="0" i="0" lang="en-US" sz="200" u="none" cap="none" strike="noStrike">
                <a:solidFill>
                  <a:schemeClr val="dk1"/>
                </a:solidFill>
                <a:latin typeface="EB Garamond Medium"/>
                <a:ea typeface="EB Garamond Medium"/>
                <a:cs typeface="EB Garamond Medium"/>
                <a:sym typeface="EB Garamond Medium"/>
              </a:rPr>
              <a:t>”</a:t>
            </a:r>
            <a:endParaRPr b="0" i="0" sz="2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Creation &amp; Set-up of Github account</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Creation &amp; Hands-on to various commands of Git Bash</a:t>
            </a:r>
            <a:endParaRPr b="0" i="0" sz="1400" u="none" cap="none" strike="noStrike">
              <a:solidFill>
                <a:srgbClr val="000000"/>
              </a:solidFill>
              <a:latin typeface="Public Sans"/>
              <a:ea typeface="Public Sans"/>
              <a:cs typeface="Public Sans"/>
              <a:sym typeface="Public Sans"/>
            </a:endParaRPr>
          </a:p>
        </p:txBody>
      </p:sp>
      <p:sp>
        <p:nvSpPr>
          <p:cNvPr id="1847" name="Google Shape;1847;p211"/>
          <p:cNvSpPr txBox="1"/>
          <p:nvPr>
            <p:ph idx="2" type="body"/>
          </p:nvPr>
        </p:nvSpPr>
        <p:spPr>
          <a:xfrm>
            <a:off x="489450" y="3352029"/>
            <a:ext cx="7048500" cy="114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Get to know about different lifecycle models.</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Understanding importance and how to create an SRS</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Knowing various commands of Github</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b="0" i="0" sz="1600" u="none" cap="none" strike="noStrike">
              <a:solidFill>
                <a:srgbClr val="000000"/>
              </a:solidFill>
              <a:latin typeface="EB Garamond Medium"/>
              <a:ea typeface="EB Garamond Medium"/>
              <a:cs typeface="EB Garamond Medium"/>
              <a:sym typeface="EB Garamond Medium"/>
            </a:endParaRPr>
          </a:p>
        </p:txBody>
      </p:sp>
      <p:sp>
        <p:nvSpPr>
          <p:cNvPr id="1848" name="Google Shape;1848;p211"/>
          <p:cNvSpPr txBox="1"/>
          <p:nvPr/>
        </p:nvSpPr>
        <p:spPr>
          <a:xfrm>
            <a:off x="489475" y="2109255"/>
            <a:ext cx="4593600" cy="3186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100% Completion of the above tasks</a:t>
            </a:r>
            <a:endParaRPr b="0" i="0" sz="1400" u="none" cap="none" strike="noStrik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45780" y="2977068"/>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Learning Outcome</a:t>
            </a:r>
            <a:endParaRPr b="0" i="0" sz="1400" u="none" cap="none" strike="noStrike">
              <a:solidFill>
                <a:srgbClr val="000000"/>
              </a:solidFill>
              <a:latin typeface="Arial"/>
              <a:ea typeface="Arial"/>
              <a:cs typeface="Arial"/>
              <a:sym typeface="Arial"/>
            </a:endParaRPr>
          </a:p>
        </p:txBody>
      </p:sp>
      <p:sp>
        <p:nvSpPr>
          <p:cNvPr id="1850" name="Google Shape;1850;p211"/>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EB Garamond"/>
                <a:ea typeface="EB Garamond"/>
                <a:cs typeface="EB Garamond"/>
                <a:sym typeface="EB Garamond"/>
              </a:rPr>
              <a:t>Task - 2</a:t>
            </a:r>
            <a:endParaRPr b="1" i="0" sz="1800" u="none" cap="none" strike="noStrike">
              <a:solidFill>
                <a:srgbClr val="000000"/>
              </a:solidFill>
              <a:latin typeface="EB Garamond"/>
              <a:ea typeface="EB Garamond"/>
              <a:cs typeface="EB Garamond"/>
              <a:sym typeface="EB Garamond"/>
            </a:endParaRPr>
          </a:p>
        </p:txBody>
      </p:sp>
      <p:sp>
        <p:nvSpPr>
          <p:cNvPr id="1851" name="Google Shape;1851;p211"/>
          <p:cNvSpPr txBox="1"/>
          <p:nvPr/>
        </p:nvSpPr>
        <p:spPr>
          <a:xfrm>
            <a:off x="489463" y="1821095"/>
            <a:ext cx="45936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B5394"/>
                </a:solidFill>
                <a:latin typeface="EB Garamond"/>
                <a:ea typeface="EB Garamond"/>
                <a:cs typeface="EB Garamond"/>
                <a:sym typeface="EB Garamond"/>
              </a:rPr>
              <a:t>Evaluation Metric:</a:t>
            </a:r>
            <a:endParaRPr b="1" i="0" sz="1600" u="none" cap="none" strike="noStrike">
              <a:solidFill>
                <a:srgbClr val="0B5394"/>
              </a:solidFill>
              <a:latin typeface="EB Garamond"/>
              <a:ea typeface="EB Garamond"/>
              <a:cs typeface="EB Garamond"/>
              <a:sym typeface="EB Garamond"/>
            </a:endParaRPr>
          </a:p>
        </p:txBody>
      </p:sp>
      <p:pic>
        <p:nvPicPr>
          <p:cNvPr id="1852" name="Google Shape;1852;p211"/>
          <p:cNvPicPr preferRelativeResize="0"/>
          <p:nvPr/>
        </p:nvPicPr>
        <p:blipFill rotWithShape="1">
          <a:blip r:embed="rId3">
            <a:alphaModFix/>
          </a:blip>
          <a:srcRect b="-3320" l="-65210" r="65210" t="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EB Garamond"/>
                <a:ea typeface="EB Garamond"/>
                <a:cs typeface="EB Garamond"/>
                <a:sym typeface="EB Garamond"/>
              </a:rPr>
              <a:t>Step-Wise Description</a:t>
            </a:r>
            <a:endParaRPr b="1" i="0" sz="1800" u="none" cap="none" strike="noStrike">
              <a:solidFill>
                <a:srgbClr val="000000"/>
              </a:solidFill>
              <a:latin typeface="EB Garamond"/>
              <a:ea typeface="EB Garamond"/>
              <a:cs typeface="EB Garamond"/>
              <a:sym typeface="EB Garamond"/>
            </a:endParaRPr>
          </a:p>
        </p:txBody>
      </p:sp>
      <p:sp>
        <p:nvSpPr>
          <p:cNvPr id="1858" name="Google Shape;1858;g2139e008f02_0_0"/>
          <p:cNvSpPr txBox="1"/>
          <p:nvPr/>
        </p:nvSpPr>
        <p:spPr>
          <a:xfrm>
            <a:off x="558497" y="2927121"/>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2"/>
                </a:solidFill>
                <a:latin typeface="EB Garamond"/>
                <a:ea typeface="EB Garamond"/>
                <a:cs typeface="EB Garamond"/>
                <a:sym typeface="EB Garamond"/>
              </a:rPr>
              <a:t>Summary of your task</a:t>
            </a:r>
            <a:endParaRPr b="1" i="0" sz="1800" u="none" cap="none" strike="noStrike">
              <a:solidFill>
                <a:schemeClr val="lt2"/>
              </a:solidFill>
              <a:latin typeface="EB Garamond"/>
              <a:ea typeface="EB Garamond"/>
              <a:cs typeface="EB Garamond"/>
              <a:sym typeface="EB Garamond"/>
            </a:endParaRPr>
          </a:p>
        </p:txBody>
      </p:sp>
      <p:sp>
        <p:nvSpPr>
          <p:cNvPr id="1859" name="Google Shape;1859;g2139e008f02_0_0"/>
          <p:cNvSpPr txBox="1"/>
          <p:nvPr/>
        </p:nvSpPr>
        <p:spPr>
          <a:xfrm>
            <a:off x="1903937" y="396421"/>
            <a:ext cx="4572000" cy="29777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1.Registration and Login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2. Browsing Products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3. Adding Items to Cart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4. Viewing Cart and Editing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5. Checkout Process.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6. Payment and Confirmation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7. Order Processing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8. Delivery Preparation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9. Delivery Tracking10. Delivery to User's Doorstep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11. Payment Confirmation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12. Feedback and Reviews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13. Account Management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14. Customer Support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15. Promotions and Special Offers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860" name="Google Shape;1860;g2139e008f02_0_0"/>
          <p:cNvSpPr txBox="1"/>
          <p:nvPr/>
        </p:nvSpPr>
        <p:spPr>
          <a:xfrm>
            <a:off x="677009" y="3245721"/>
            <a:ext cx="8317522"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Create and Manage a user-friendly grocery delivery website. This involves setting up a platform where users can register and log in, browse a variety of grocery products, add items to their cart, proceed to checkout, make secure payments, and schedule deliveries. Our website will also facilitate order processing, real-time delivery tracking, and provide options for users to leave feedback or reviews. Additionally, you'll manage user accounts, offer promotions and special discounts, and provide customer support for any inquiries or issues that may arise during the shopping experience. The goal is to create a seamless and convenient online grocery shopping platform for your customers.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g2139e008f02_0_11"/>
          <p:cNvSpPr txBox="1"/>
          <p:nvPr>
            <p:ph idx="1" type="body"/>
          </p:nvPr>
        </p:nvSpPr>
        <p:spPr>
          <a:xfrm>
            <a:off x="3719246" y="2264415"/>
            <a:ext cx="1714800" cy="320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p:nvPr>
            <p:ph idx="2" type="body"/>
          </p:nvPr>
        </p:nvSpPr>
        <p:spPr>
          <a:xfrm>
            <a:off x="817135" y="961109"/>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Gather requirements for the project</a:t>
            </a:r>
            <a:endParaRPr b="0" sz="1000">
              <a:latin typeface="EB Garamond"/>
              <a:ea typeface="EB Garamond"/>
              <a:cs typeface="EB Garamond"/>
              <a:sym typeface="EB Garamond"/>
            </a:endParaRPr>
          </a:p>
        </p:txBody>
      </p:sp>
      <p:sp>
        <p:nvSpPr>
          <p:cNvPr id="1867" name="Google Shape;1867;g2139e008f02_0_11"/>
          <p:cNvSpPr txBox="1"/>
          <p:nvPr>
            <p:ph idx="3" type="body"/>
          </p:nvPr>
        </p:nvSpPr>
        <p:spPr>
          <a:xfrm>
            <a:off x="633920" y="2188616"/>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Prepare database design schemas</a:t>
            </a:r>
            <a:endParaRPr b="0" sz="1000">
              <a:latin typeface="EB Garamond"/>
              <a:ea typeface="EB Garamond"/>
              <a:cs typeface="EB Garamond"/>
              <a:sym typeface="EB Garamond"/>
            </a:endParaRPr>
          </a:p>
        </p:txBody>
      </p:sp>
      <p:sp>
        <p:nvSpPr>
          <p:cNvPr id="1868" name="Google Shape;1868;g2139e008f02_0_11"/>
          <p:cNvSpPr txBox="1"/>
          <p:nvPr>
            <p:ph idx="4" type="body"/>
          </p:nvPr>
        </p:nvSpPr>
        <p:spPr>
          <a:xfrm>
            <a:off x="803908" y="34488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Get your initial project Structure ready</a:t>
            </a:r>
            <a:endParaRPr b="0" sz="1000">
              <a:latin typeface="EB Garamond"/>
              <a:ea typeface="EB Garamond"/>
              <a:cs typeface="EB Garamond"/>
              <a:sym typeface="EB Garamond"/>
            </a:endParaRPr>
          </a:p>
        </p:txBody>
      </p:sp>
      <p:sp>
        <p:nvSpPr>
          <p:cNvPr id="1869" name="Google Shape;1869;g2139e008f02_0_11"/>
          <p:cNvSpPr txBox="1"/>
          <p:nvPr>
            <p:ph idx="5" type="body"/>
          </p:nvPr>
        </p:nvSpPr>
        <p:spPr>
          <a:xfrm>
            <a:off x="1798245" y="42585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Initiate a git repository</a:t>
            </a:r>
            <a:endParaRPr b="0" sz="1000">
              <a:latin typeface="EB Garamond"/>
              <a:ea typeface="EB Garamond"/>
              <a:cs typeface="EB Garamond"/>
              <a:sym typeface="EB Garamond"/>
            </a:endParaRPr>
          </a:p>
        </p:txBody>
      </p:sp>
      <p:sp>
        <p:nvSpPr>
          <p:cNvPr id="1870" name="Google Shape;1870;g2139e008f02_0_11"/>
          <p:cNvSpPr txBox="1"/>
          <p:nvPr>
            <p:ph idx="6" type="body"/>
          </p:nvPr>
        </p:nvSpPr>
        <p:spPr>
          <a:xfrm>
            <a:off x="6615516" y="961109"/>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add Readme.md file with description of the project</a:t>
            </a:r>
            <a:endParaRPr b="0" sz="1000">
              <a:latin typeface="EB Garamond"/>
              <a:ea typeface="EB Garamond"/>
              <a:cs typeface="EB Garamond"/>
              <a:sym typeface="EB Garamond"/>
            </a:endParaRPr>
          </a:p>
        </p:txBody>
      </p:sp>
      <p:sp>
        <p:nvSpPr>
          <p:cNvPr id="1871" name="Google Shape;1871;g2139e008f02_0_11"/>
          <p:cNvSpPr txBox="1"/>
          <p:nvPr>
            <p:ph idx="7" type="body"/>
          </p:nvPr>
        </p:nvSpPr>
        <p:spPr>
          <a:xfrm>
            <a:off x="6787154" y="2188616"/>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Commit all changes with "first commit"</a:t>
            </a:r>
            <a:endParaRPr b="0" sz="1000">
              <a:latin typeface="EB Garamond"/>
              <a:ea typeface="EB Garamond"/>
              <a:cs typeface="EB Garamond"/>
              <a:sym typeface="EB Garamond"/>
            </a:endParaRPr>
          </a:p>
        </p:txBody>
      </p:sp>
      <p:sp>
        <p:nvSpPr>
          <p:cNvPr id="1872" name="Google Shape;1872;g2139e008f02_0_11"/>
          <p:cNvSpPr txBox="1"/>
          <p:nvPr>
            <p:ph idx="8" type="body"/>
          </p:nvPr>
        </p:nvSpPr>
        <p:spPr>
          <a:xfrm>
            <a:off x="6602289" y="34488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create a repository on github related to project</a:t>
            </a:r>
            <a:endParaRPr b="0" sz="1000">
              <a:latin typeface="EB Garamond"/>
              <a:ea typeface="EB Garamond"/>
              <a:cs typeface="EB Garamond"/>
              <a:sym typeface="EB Garamond"/>
            </a:endParaRPr>
          </a:p>
        </p:txBody>
      </p:sp>
      <p:sp>
        <p:nvSpPr>
          <p:cNvPr id="1873" name="Google Shape;1873;g2139e008f02_0_11"/>
          <p:cNvSpPr txBox="1"/>
          <p:nvPr>
            <p:ph idx="9" type="body"/>
          </p:nvPr>
        </p:nvSpPr>
        <p:spPr>
          <a:xfrm>
            <a:off x="5584940" y="42585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Push your changes to github</a:t>
            </a:r>
            <a:endParaRPr b="0" sz="100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2"/>
                </a:solidFill>
                <a:latin typeface="EB Garamond"/>
                <a:ea typeface="EB Garamond"/>
                <a:cs typeface="EB Garamond"/>
                <a:sym typeface="EB Garamond"/>
              </a:rPr>
              <a:t>Assessment Parameter</a:t>
            </a:r>
            <a:endParaRPr b="1" i="0" sz="2400" u="none" cap="none" strike="noStrik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212"/>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p:nvPr>
            <p:ph idx="2" type="body"/>
          </p:nvPr>
        </p:nvSpPr>
        <p:spPr>
          <a:xfrm>
            <a:off x="3890250" y="2120475"/>
            <a:ext cx="3146100" cy="5232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SzPts val="2000"/>
              <a:buNone/>
            </a:pPr>
            <a:r>
              <a:rPr b="0" i="0" lang="en-US">
                <a:solidFill>
                  <a:srgbClr val="BD8738"/>
                </a:solidFill>
                <a:latin typeface="EB Garamond SemiBold"/>
                <a:ea typeface="EB Garamond SemiBold"/>
                <a:cs typeface="EB Garamond SemiBold"/>
                <a:sym typeface="EB Garamond SemiBold"/>
              </a:rPr>
              <a:t>https://github.com/Balaannakili/NM_CD1_13_Java-backend</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